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3DE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84E8BD9-2021-4E30-BECA-E993E151A747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F6DFF10A-6DC6-4F72-826C-CA78F2D40A81}">
      <dgm:prSet phldrT="[Testo]" custT="1"/>
      <dgm:spPr>
        <a:solidFill>
          <a:schemeClr val="accent2"/>
        </a:solidFill>
      </dgm:spPr>
      <dgm:t>
        <a:bodyPr/>
        <a:lstStyle/>
        <a:p>
          <a:r>
            <a:rPr lang="it-IT" sz="2000" b="1" dirty="0">
              <a:solidFill>
                <a:schemeClr val="tx1"/>
              </a:solidFill>
            </a:rPr>
            <a:t>Comune di Salbertrand</a:t>
          </a:r>
        </a:p>
      </dgm:t>
    </dgm:pt>
    <dgm:pt modelId="{76A7C4D6-CC12-4434-B5A7-4799D6124000}" type="parTrans" cxnId="{B21AA6C7-90C7-4534-BE89-57F04DB095A8}">
      <dgm:prSet/>
      <dgm:spPr/>
      <dgm:t>
        <a:bodyPr/>
        <a:lstStyle/>
        <a:p>
          <a:endParaRPr lang="it-IT"/>
        </a:p>
      </dgm:t>
    </dgm:pt>
    <dgm:pt modelId="{FAEE97DA-C790-40D8-AE95-0DF9946BD5ED}" type="sibTrans" cxnId="{B21AA6C7-90C7-4534-BE89-57F04DB095A8}">
      <dgm:prSet/>
      <dgm:spPr/>
      <dgm:t>
        <a:bodyPr/>
        <a:lstStyle/>
        <a:p>
          <a:endParaRPr lang="it-IT"/>
        </a:p>
      </dgm:t>
    </dgm:pt>
    <dgm:pt modelId="{8AB69096-7A54-42D1-8C7E-308B3A275354}">
      <dgm:prSet phldrT="[Testo]"/>
      <dgm:spPr>
        <a:solidFill>
          <a:srgbClr val="92D050"/>
        </a:solidFill>
      </dgm:spPr>
      <dgm:t>
        <a:bodyPr/>
        <a:lstStyle/>
        <a:p>
          <a:r>
            <a:rPr lang="it-IT" dirty="0" err="1">
              <a:solidFill>
                <a:srgbClr val="FF0000"/>
              </a:solidFill>
            </a:rPr>
            <a:t>CA.DO.S</a:t>
          </a:r>
          <a:r>
            <a:rPr lang="it-IT" dirty="0">
              <a:solidFill>
                <a:srgbClr val="FF0000"/>
              </a:solidFill>
            </a:rPr>
            <a:t> Consorzio Ambiente Dora </a:t>
          </a:r>
          <a:r>
            <a:rPr lang="it-IT" dirty="0" err="1">
              <a:solidFill>
                <a:srgbClr val="FF0000"/>
              </a:solidFill>
            </a:rPr>
            <a:t>Sangone</a:t>
          </a:r>
          <a:r>
            <a:rPr lang="it-IT" dirty="0">
              <a:solidFill>
                <a:srgbClr val="FF0000"/>
              </a:solidFill>
            </a:rPr>
            <a:t> </a:t>
          </a:r>
        </a:p>
        <a:p>
          <a:r>
            <a:rPr lang="it-IT" dirty="0">
              <a:solidFill>
                <a:srgbClr val="FF0000"/>
              </a:solidFill>
            </a:rPr>
            <a:t>0,448%</a:t>
          </a:r>
        </a:p>
      </dgm:t>
    </dgm:pt>
    <dgm:pt modelId="{6FCEE189-48E6-4F30-ABC5-4AF2F238085C}" type="parTrans" cxnId="{AE549EED-84F9-436F-801D-A3AB8790CBB3}">
      <dgm:prSet/>
      <dgm:spPr/>
      <dgm:t>
        <a:bodyPr/>
        <a:lstStyle/>
        <a:p>
          <a:endParaRPr lang="it-IT"/>
        </a:p>
      </dgm:t>
    </dgm:pt>
    <dgm:pt modelId="{BC82C439-6CA5-42FC-A539-B3CDDE8B1BA9}" type="sibTrans" cxnId="{AE549EED-84F9-436F-801D-A3AB8790CBB3}">
      <dgm:prSet/>
      <dgm:spPr/>
      <dgm:t>
        <a:bodyPr/>
        <a:lstStyle/>
        <a:p>
          <a:endParaRPr lang="it-IT"/>
        </a:p>
      </dgm:t>
    </dgm:pt>
    <dgm:pt modelId="{0378D7DE-95F5-4030-ABF6-16E1B5FDE482}">
      <dgm:prSet phldrT="[Testo]" custT="1"/>
      <dgm:spPr/>
      <dgm:t>
        <a:bodyPr/>
        <a:lstStyle/>
        <a:p>
          <a:pPr algn="ctr"/>
          <a:r>
            <a:rPr lang="it-IT" sz="1400" b="1" dirty="0"/>
            <a:t>Enti di diritto privato controllati	</a:t>
          </a:r>
        </a:p>
      </dgm:t>
    </dgm:pt>
    <dgm:pt modelId="{A8812107-D9A4-4439-BC29-0C68529A91FE}" type="parTrans" cxnId="{8054B0AD-4C1F-49D1-A83C-72A1EC951120}">
      <dgm:prSet/>
      <dgm:spPr/>
      <dgm:t>
        <a:bodyPr/>
        <a:lstStyle/>
        <a:p>
          <a:endParaRPr lang="it-IT"/>
        </a:p>
      </dgm:t>
    </dgm:pt>
    <dgm:pt modelId="{28EFE178-D921-40BD-B84A-B93963E1FEEF}" type="sibTrans" cxnId="{8054B0AD-4C1F-49D1-A83C-72A1EC951120}">
      <dgm:prSet/>
      <dgm:spPr/>
      <dgm:t>
        <a:bodyPr/>
        <a:lstStyle/>
        <a:p>
          <a:endParaRPr lang="it-IT"/>
        </a:p>
      </dgm:t>
    </dgm:pt>
    <dgm:pt modelId="{5B6D99A3-9C79-4727-BC08-80DF0181F91A}">
      <dgm:prSet phldrT="[Testo]" custT="1"/>
      <dgm:spPr>
        <a:solidFill>
          <a:srgbClr val="FF0000"/>
        </a:solidFill>
      </dgm:spPr>
      <dgm:t>
        <a:bodyPr/>
        <a:lstStyle/>
        <a:p>
          <a:r>
            <a:rPr lang="it-IT" sz="1400" b="1" dirty="0">
              <a:solidFill>
                <a:schemeClr val="tx1"/>
              </a:solidFill>
            </a:rPr>
            <a:t>Società partecipate</a:t>
          </a:r>
        </a:p>
      </dgm:t>
    </dgm:pt>
    <dgm:pt modelId="{E48EF217-0D47-4847-A59B-CD2D93B34D29}" type="parTrans" cxnId="{B37D635E-EB06-4F09-8719-8F1DCA890990}">
      <dgm:prSet/>
      <dgm:spPr/>
      <dgm:t>
        <a:bodyPr/>
        <a:lstStyle/>
        <a:p>
          <a:endParaRPr lang="it-IT"/>
        </a:p>
      </dgm:t>
    </dgm:pt>
    <dgm:pt modelId="{8920A7E3-F512-4630-9B96-73E34BD38FAD}" type="sibTrans" cxnId="{B37D635E-EB06-4F09-8719-8F1DCA890990}">
      <dgm:prSet/>
      <dgm:spPr/>
      <dgm:t>
        <a:bodyPr/>
        <a:lstStyle/>
        <a:p>
          <a:endParaRPr lang="it-IT"/>
        </a:p>
      </dgm:t>
    </dgm:pt>
    <dgm:pt modelId="{81C67AC0-D46D-43C7-989A-60D9F71E49DB}">
      <dgm:prSet custT="1"/>
      <dgm:spPr>
        <a:solidFill>
          <a:srgbClr val="92D050"/>
        </a:solidFill>
      </dgm:spPr>
      <dgm:t>
        <a:bodyPr/>
        <a:lstStyle/>
        <a:p>
          <a:r>
            <a:rPr lang="it-IT" sz="1400" b="1" dirty="0">
              <a:solidFill>
                <a:srgbClr val="FF0000"/>
              </a:solidFill>
            </a:rPr>
            <a:t>Enti vigilati pubblici</a:t>
          </a:r>
        </a:p>
      </dgm:t>
    </dgm:pt>
    <dgm:pt modelId="{1173B161-A6E8-4F4C-A1BF-0544F1E0D965}" type="parTrans" cxnId="{79DDB5A7-215E-4D69-A94E-B1E52CD13758}">
      <dgm:prSet/>
      <dgm:spPr/>
      <dgm:t>
        <a:bodyPr/>
        <a:lstStyle/>
        <a:p>
          <a:endParaRPr lang="it-IT"/>
        </a:p>
      </dgm:t>
    </dgm:pt>
    <dgm:pt modelId="{47BBFC3F-B68A-4A50-A407-076190A6A980}" type="sibTrans" cxnId="{79DDB5A7-215E-4D69-A94E-B1E52CD13758}">
      <dgm:prSet/>
      <dgm:spPr/>
      <dgm:t>
        <a:bodyPr/>
        <a:lstStyle/>
        <a:p>
          <a:endParaRPr lang="it-IT"/>
        </a:p>
      </dgm:t>
    </dgm:pt>
    <dgm:pt modelId="{3483B2FE-FACF-4BAB-A54C-3286B3A171C1}">
      <dgm:prSet/>
      <dgm:spPr>
        <a:solidFill>
          <a:srgbClr val="92D050"/>
        </a:solidFill>
      </dgm:spPr>
      <dgm:t>
        <a:bodyPr/>
        <a:lstStyle/>
        <a:p>
          <a:r>
            <a:rPr lang="it-IT" dirty="0">
              <a:solidFill>
                <a:srgbClr val="FF0000"/>
              </a:solidFill>
            </a:rPr>
            <a:t>Consorzio Forestale Alta Val Susa</a:t>
          </a:r>
        </a:p>
        <a:p>
          <a:r>
            <a:rPr lang="it-IT" dirty="0">
              <a:solidFill>
                <a:srgbClr val="FF0000"/>
              </a:solidFill>
            </a:rPr>
            <a:t>6,279%</a:t>
          </a:r>
        </a:p>
      </dgm:t>
    </dgm:pt>
    <dgm:pt modelId="{E4CE683D-E8A9-4989-A154-5BAFBFADB9CC}" type="parTrans" cxnId="{F915B4B0-4794-4ECA-A267-B1ED0CD13E6D}">
      <dgm:prSet/>
      <dgm:spPr/>
      <dgm:t>
        <a:bodyPr/>
        <a:lstStyle/>
        <a:p>
          <a:endParaRPr lang="it-IT"/>
        </a:p>
      </dgm:t>
    </dgm:pt>
    <dgm:pt modelId="{50855709-EEE9-497D-8DBE-776095193F0A}" type="sibTrans" cxnId="{F915B4B0-4794-4ECA-A267-B1ED0CD13E6D}">
      <dgm:prSet/>
      <dgm:spPr/>
      <dgm:t>
        <a:bodyPr/>
        <a:lstStyle/>
        <a:p>
          <a:endParaRPr lang="it-IT"/>
        </a:p>
      </dgm:t>
    </dgm:pt>
    <dgm:pt modelId="{F052C548-F174-4590-8780-1FE1785F9619}">
      <dgm:prSet/>
      <dgm:spPr>
        <a:solidFill>
          <a:srgbClr val="92D050"/>
        </a:solidFill>
      </dgm:spPr>
      <dgm:t>
        <a:bodyPr/>
        <a:lstStyle/>
        <a:p>
          <a:r>
            <a:rPr lang="it-IT" dirty="0">
              <a:solidFill>
                <a:srgbClr val="FF0000"/>
              </a:solidFill>
            </a:rPr>
            <a:t>CON.I.SA. Consorzio intercomunale </a:t>
          </a:r>
          <a:r>
            <a:rPr lang="it-IT" dirty="0" err="1">
              <a:solidFill>
                <a:srgbClr val="FF0000"/>
              </a:solidFill>
            </a:rPr>
            <a:t>Sociao</a:t>
          </a:r>
          <a:r>
            <a:rPr lang="it-IT" dirty="0">
              <a:solidFill>
                <a:srgbClr val="FF0000"/>
              </a:solidFill>
            </a:rPr>
            <a:t>-assistenziale «Valle di Susa»</a:t>
          </a:r>
        </a:p>
        <a:p>
          <a:r>
            <a:rPr lang="it-IT" dirty="0">
              <a:solidFill>
                <a:srgbClr val="FF0000"/>
              </a:solidFill>
            </a:rPr>
            <a:t>0,560%</a:t>
          </a:r>
        </a:p>
      </dgm:t>
    </dgm:pt>
    <dgm:pt modelId="{102B9970-0877-456B-B264-0BA128EF119F}" type="parTrans" cxnId="{A96A4F02-1F2E-495D-A1A7-0B69B08D0E11}">
      <dgm:prSet/>
      <dgm:spPr/>
      <dgm:t>
        <a:bodyPr/>
        <a:lstStyle/>
        <a:p>
          <a:endParaRPr lang="it-IT"/>
        </a:p>
      </dgm:t>
    </dgm:pt>
    <dgm:pt modelId="{EC21A50D-794E-4BC0-B98A-BAC1D1CBBB6F}" type="sibTrans" cxnId="{A96A4F02-1F2E-495D-A1A7-0B69B08D0E11}">
      <dgm:prSet/>
      <dgm:spPr/>
      <dgm:t>
        <a:bodyPr/>
        <a:lstStyle/>
        <a:p>
          <a:endParaRPr lang="it-IT"/>
        </a:p>
      </dgm:t>
    </dgm:pt>
    <dgm:pt modelId="{9A010E7E-5FD5-4E42-9CAF-4587A7157193}">
      <dgm:prSet/>
      <dgm:spPr/>
      <dgm:t>
        <a:bodyPr/>
        <a:lstStyle/>
        <a:p>
          <a:r>
            <a:rPr lang="it-IT" dirty="0"/>
            <a:t>Turismo Torino e Provincia Consorzio</a:t>
          </a:r>
        </a:p>
        <a:p>
          <a:r>
            <a:rPr lang="it-IT" dirty="0"/>
            <a:t>0,06%</a:t>
          </a:r>
        </a:p>
      </dgm:t>
    </dgm:pt>
    <dgm:pt modelId="{14E9BC0C-F8C5-4932-B8B2-350C3C80A590}" type="parTrans" cxnId="{A15818E8-1F7B-4112-85C8-A694208546A5}">
      <dgm:prSet/>
      <dgm:spPr/>
      <dgm:t>
        <a:bodyPr/>
        <a:lstStyle/>
        <a:p>
          <a:endParaRPr lang="it-IT"/>
        </a:p>
      </dgm:t>
    </dgm:pt>
    <dgm:pt modelId="{911EBB74-E352-4D4D-9121-891532E4D7A6}" type="sibTrans" cxnId="{A15818E8-1F7B-4112-85C8-A694208546A5}">
      <dgm:prSet/>
      <dgm:spPr/>
      <dgm:t>
        <a:bodyPr/>
        <a:lstStyle/>
        <a:p>
          <a:endParaRPr lang="it-IT"/>
        </a:p>
      </dgm:t>
    </dgm:pt>
    <dgm:pt modelId="{55309B5B-D9D2-4384-9475-20849BC34FC1}">
      <dgm:prSet/>
      <dgm:spPr>
        <a:solidFill>
          <a:srgbClr val="FF0000"/>
        </a:solidFill>
      </dgm:spPr>
      <dgm:t>
        <a:bodyPr/>
        <a:lstStyle/>
        <a:p>
          <a:r>
            <a:rPr lang="it-IT" dirty="0" err="1">
              <a:solidFill>
                <a:schemeClr val="tx1"/>
              </a:solidFill>
            </a:rPr>
            <a:t>Acsel</a:t>
          </a:r>
          <a:r>
            <a:rPr lang="it-IT" dirty="0">
              <a:solidFill>
                <a:schemeClr val="tx1"/>
              </a:solidFill>
            </a:rPr>
            <a:t> Spa</a:t>
          </a:r>
        </a:p>
        <a:p>
          <a:r>
            <a:rPr lang="it-IT" dirty="0">
              <a:solidFill>
                <a:schemeClr val="tx1"/>
              </a:solidFill>
            </a:rPr>
            <a:t>0,26%</a:t>
          </a:r>
        </a:p>
      </dgm:t>
    </dgm:pt>
    <dgm:pt modelId="{4BD38ACF-C0EB-454C-BEA7-45E4ED78D2AC}" type="parTrans" cxnId="{A262C164-D7F6-4681-B4C1-0F92E17C7082}">
      <dgm:prSet/>
      <dgm:spPr/>
      <dgm:t>
        <a:bodyPr/>
        <a:lstStyle/>
        <a:p>
          <a:endParaRPr lang="it-IT"/>
        </a:p>
      </dgm:t>
    </dgm:pt>
    <dgm:pt modelId="{E0A2BEFE-0170-4F9D-AAFC-A8D5B5F5E9FE}" type="sibTrans" cxnId="{A262C164-D7F6-4681-B4C1-0F92E17C7082}">
      <dgm:prSet/>
      <dgm:spPr/>
      <dgm:t>
        <a:bodyPr/>
        <a:lstStyle/>
        <a:p>
          <a:endParaRPr lang="it-IT"/>
        </a:p>
      </dgm:t>
    </dgm:pt>
    <dgm:pt modelId="{0BBB34CC-B711-4A14-8C53-1964A60D7B56}">
      <dgm:prSet/>
      <dgm:spPr>
        <a:solidFill>
          <a:srgbClr val="FF0000"/>
        </a:solidFill>
      </dgm:spPr>
      <dgm:t>
        <a:bodyPr/>
        <a:lstStyle/>
        <a:p>
          <a:r>
            <a:rPr lang="it-IT" dirty="0">
              <a:solidFill>
                <a:schemeClr val="tx1"/>
              </a:solidFill>
            </a:rPr>
            <a:t>Valle Dora energia SRL</a:t>
          </a:r>
        </a:p>
        <a:p>
          <a:r>
            <a:rPr lang="it-IT" dirty="0">
              <a:solidFill>
                <a:schemeClr val="tx1"/>
              </a:solidFill>
            </a:rPr>
            <a:t>12,75%</a:t>
          </a:r>
        </a:p>
      </dgm:t>
    </dgm:pt>
    <dgm:pt modelId="{11E47B2A-7B23-449B-98B4-598BB82753FB}" type="parTrans" cxnId="{F141DEAE-02B1-4E4C-A021-7E95384F6F35}">
      <dgm:prSet/>
      <dgm:spPr/>
      <dgm:t>
        <a:bodyPr/>
        <a:lstStyle/>
        <a:p>
          <a:endParaRPr lang="it-IT"/>
        </a:p>
      </dgm:t>
    </dgm:pt>
    <dgm:pt modelId="{5E6877CD-017E-48A0-BC67-60D2858E0E2F}" type="sibTrans" cxnId="{F141DEAE-02B1-4E4C-A021-7E95384F6F35}">
      <dgm:prSet/>
      <dgm:spPr/>
      <dgm:t>
        <a:bodyPr/>
        <a:lstStyle/>
        <a:p>
          <a:endParaRPr lang="it-IT"/>
        </a:p>
      </dgm:t>
    </dgm:pt>
    <dgm:pt modelId="{05D0C978-504C-41AF-B83D-FDF469DA35C0}">
      <dgm:prSet/>
      <dgm:spPr>
        <a:solidFill>
          <a:srgbClr val="FF0000"/>
        </a:solidFill>
      </dgm:spPr>
      <dgm:t>
        <a:bodyPr/>
        <a:lstStyle/>
        <a:p>
          <a:r>
            <a:rPr lang="it-IT" dirty="0" err="1">
              <a:solidFill>
                <a:schemeClr val="tx1"/>
              </a:solidFill>
            </a:rPr>
            <a:t>Smat</a:t>
          </a:r>
          <a:r>
            <a:rPr lang="it-IT" dirty="0">
              <a:solidFill>
                <a:schemeClr val="tx1"/>
              </a:solidFill>
            </a:rPr>
            <a:t> Spa</a:t>
          </a:r>
        </a:p>
        <a:p>
          <a:r>
            <a:rPr lang="it-IT" dirty="0">
              <a:solidFill>
                <a:schemeClr val="tx1"/>
              </a:solidFill>
            </a:rPr>
            <a:t>0,00002%</a:t>
          </a:r>
        </a:p>
      </dgm:t>
    </dgm:pt>
    <dgm:pt modelId="{12411766-65D4-41B2-81E9-DE5EC7E53870}" type="parTrans" cxnId="{0EC63A2E-3C5C-4363-B031-82979625B2C2}">
      <dgm:prSet/>
      <dgm:spPr/>
      <dgm:t>
        <a:bodyPr/>
        <a:lstStyle/>
        <a:p>
          <a:endParaRPr lang="it-IT"/>
        </a:p>
      </dgm:t>
    </dgm:pt>
    <dgm:pt modelId="{3BCDAC16-3FEF-4831-96E2-B738E2DC461E}" type="sibTrans" cxnId="{0EC63A2E-3C5C-4363-B031-82979625B2C2}">
      <dgm:prSet/>
      <dgm:spPr/>
      <dgm:t>
        <a:bodyPr/>
        <a:lstStyle/>
        <a:p>
          <a:endParaRPr lang="it-IT"/>
        </a:p>
      </dgm:t>
    </dgm:pt>
    <dgm:pt modelId="{FB69FEE2-EA12-44A0-BB35-1CE1904487D5}" type="pres">
      <dgm:prSet presAssocID="{A84E8BD9-2021-4E30-BECA-E993E151A74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20490628-72AA-4877-BFBE-378AFD133D34}" type="pres">
      <dgm:prSet presAssocID="{F6DFF10A-6DC6-4F72-826C-CA78F2D40A81}" presName="hierRoot1" presStyleCnt="0">
        <dgm:presLayoutVars>
          <dgm:hierBranch val="init"/>
        </dgm:presLayoutVars>
      </dgm:prSet>
      <dgm:spPr/>
    </dgm:pt>
    <dgm:pt modelId="{4AD8E41A-70D5-4D6F-9692-6A848B750440}" type="pres">
      <dgm:prSet presAssocID="{F6DFF10A-6DC6-4F72-826C-CA78F2D40A81}" presName="rootComposite1" presStyleCnt="0"/>
      <dgm:spPr/>
    </dgm:pt>
    <dgm:pt modelId="{36D74138-EE2D-444C-8559-CA7C3EFC13FE}" type="pres">
      <dgm:prSet presAssocID="{F6DFF10A-6DC6-4F72-826C-CA78F2D40A81}" presName="rootText1" presStyleLbl="node0" presStyleIdx="0" presStyleCnt="1" custScaleX="703176" custLinFactX="-52546" custLinFactNeighborX="-100000" custLinFactNeighborY="-19412">
        <dgm:presLayoutVars>
          <dgm:chPref val="3"/>
        </dgm:presLayoutVars>
      </dgm:prSet>
      <dgm:spPr/>
    </dgm:pt>
    <dgm:pt modelId="{90938B70-7505-45FD-852B-058489D446EC}" type="pres">
      <dgm:prSet presAssocID="{F6DFF10A-6DC6-4F72-826C-CA78F2D40A81}" presName="rootConnector1" presStyleLbl="node1" presStyleIdx="0" presStyleCnt="0"/>
      <dgm:spPr/>
    </dgm:pt>
    <dgm:pt modelId="{A59F1550-B361-4B6B-81FC-FA50CE4E805C}" type="pres">
      <dgm:prSet presAssocID="{F6DFF10A-6DC6-4F72-826C-CA78F2D40A81}" presName="hierChild2" presStyleCnt="0"/>
      <dgm:spPr/>
    </dgm:pt>
    <dgm:pt modelId="{81216A8D-0002-4BF1-BE5D-E14C5120A614}" type="pres">
      <dgm:prSet presAssocID="{1173B161-A6E8-4F4C-A1BF-0544F1E0D965}" presName="Name37" presStyleLbl="parChTrans1D2" presStyleIdx="0" presStyleCnt="3"/>
      <dgm:spPr/>
    </dgm:pt>
    <dgm:pt modelId="{BFCFBE06-5B52-4C3E-87EE-94715F781098}" type="pres">
      <dgm:prSet presAssocID="{81C67AC0-D46D-43C7-989A-60D9F71E49DB}" presName="hierRoot2" presStyleCnt="0">
        <dgm:presLayoutVars>
          <dgm:hierBranch val="init"/>
        </dgm:presLayoutVars>
      </dgm:prSet>
      <dgm:spPr/>
    </dgm:pt>
    <dgm:pt modelId="{AD3B1C50-0172-4501-A2CC-41B6F753CD58}" type="pres">
      <dgm:prSet presAssocID="{81C67AC0-D46D-43C7-989A-60D9F71E49DB}" presName="rootComposite" presStyleCnt="0"/>
      <dgm:spPr/>
    </dgm:pt>
    <dgm:pt modelId="{7DA89C4B-6CAE-4EDC-ADEC-68099F280300}" type="pres">
      <dgm:prSet presAssocID="{81C67AC0-D46D-43C7-989A-60D9F71E49DB}" presName="rootText" presStyleLbl="node2" presStyleIdx="0" presStyleCnt="3" custLinFactX="-52546" custLinFactNeighborX="-100000" custLinFactNeighborY="-21598">
        <dgm:presLayoutVars>
          <dgm:chPref val="3"/>
        </dgm:presLayoutVars>
      </dgm:prSet>
      <dgm:spPr/>
    </dgm:pt>
    <dgm:pt modelId="{6FB2DDE6-4105-498B-B293-7D1A03C8CEEE}" type="pres">
      <dgm:prSet presAssocID="{81C67AC0-D46D-43C7-989A-60D9F71E49DB}" presName="rootConnector" presStyleLbl="node2" presStyleIdx="0" presStyleCnt="3"/>
      <dgm:spPr/>
    </dgm:pt>
    <dgm:pt modelId="{4382FE47-B4A6-4D1B-9539-822A80972D0D}" type="pres">
      <dgm:prSet presAssocID="{81C67AC0-D46D-43C7-989A-60D9F71E49DB}" presName="hierChild4" presStyleCnt="0"/>
      <dgm:spPr/>
    </dgm:pt>
    <dgm:pt modelId="{622A41E9-B270-471A-834A-610EDF064BC4}" type="pres">
      <dgm:prSet presAssocID="{6FCEE189-48E6-4F30-ABC5-4AF2F238085C}" presName="Name37" presStyleLbl="parChTrans1D3" presStyleIdx="0" presStyleCnt="7"/>
      <dgm:spPr/>
    </dgm:pt>
    <dgm:pt modelId="{6A172B77-B549-4775-AD88-7D9A74C8ADDF}" type="pres">
      <dgm:prSet presAssocID="{8AB69096-7A54-42D1-8C7E-308B3A275354}" presName="hierRoot2" presStyleCnt="0">
        <dgm:presLayoutVars>
          <dgm:hierBranch val="init"/>
        </dgm:presLayoutVars>
      </dgm:prSet>
      <dgm:spPr/>
    </dgm:pt>
    <dgm:pt modelId="{A38FA639-6DC1-4860-95DC-C4CAEB1820F9}" type="pres">
      <dgm:prSet presAssocID="{8AB69096-7A54-42D1-8C7E-308B3A275354}" presName="rootComposite" presStyleCnt="0"/>
      <dgm:spPr/>
    </dgm:pt>
    <dgm:pt modelId="{33A50EC3-6043-4735-BF5F-C4F40D8C6074}" type="pres">
      <dgm:prSet presAssocID="{8AB69096-7A54-42D1-8C7E-308B3A275354}" presName="rootText" presStyleLbl="node3" presStyleIdx="0" presStyleCnt="7" custLinFactX="-52546" custLinFactNeighborX="-100000" custLinFactNeighborY="-21598">
        <dgm:presLayoutVars>
          <dgm:chPref val="3"/>
        </dgm:presLayoutVars>
      </dgm:prSet>
      <dgm:spPr/>
    </dgm:pt>
    <dgm:pt modelId="{BD5AD488-D5E0-4CE9-A4A4-C4ED8CDF18CD}" type="pres">
      <dgm:prSet presAssocID="{8AB69096-7A54-42D1-8C7E-308B3A275354}" presName="rootConnector" presStyleLbl="node3" presStyleIdx="0" presStyleCnt="7"/>
      <dgm:spPr/>
    </dgm:pt>
    <dgm:pt modelId="{25B1B778-E47B-42F3-925C-FE324BC47520}" type="pres">
      <dgm:prSet presAssocID="{8AB69096-7A54-42D1-8C7E-308B3A275354}" presName="hierChild4" presStyleCnt="0"/>
      <dgm:spPr/>
    </dgm:pt>
    <dgm:pt modelId="{A9BD9FC9-5EE1-49E7-906C-B527E244E3F2}" type="pres">
      <dgm:prSet presAssocID="{8AB69096-7A54-42D1-8C7E-308B3A275354}" presName="hierChild5" presStyleCnt="0"/>
      <dgm:spPr/>
    </dgm:pt>
    <dgm:pt modelId="{25D5346C-2F75-4A77-B7AE-292337A2C565}" type="pres">
      <dgm:prSet presAssocID="{102B9970-0877-456B-B264-0BA128EF119F}" presName="Name37" presStyleLbl="parChTrans1D3" presStyleIdx="1" presStyleCnt="7"/>
      <dgm:spPr/>
    </dgm:pt>
    <dgm:pt modelId="{E3B1BB41-0643-48B4-8005-21B6A882DA36}" type="pres">
      <dgm:prSet presAssocID="{F052C548-F174-4590-8780-1FE1785F9619}" presName="hierRoot2" presStyleCnt="0">
        <dgm:presLayoutVars>
          <dgm:hierBranch val="init"/>
        </dgm:presLayoutVars>
      </dgm:prSet>
      <dgm:spPr/>
    </dgm:pt>
    <dgm:pt modelId="{C1DF36BD-3181-4A32-92AD-A3B53678B8A0}" type="pres">
      <dgm:prSet presAssocID="{F052C548-F174-4590-8780-1FE1785F9619}" presName="rootComposite" presStyleCnt="0"/>
      <dgm:spPr/>
    </dgm:pt>
    <dgm:pt modelId="{CB47B056-676A-4109-BDCD-C17A4BBF4A1D}" type="pres">
      <dgm:prSet presAssocID="{F052C548-F174-4590-8780-1FE1785F9619}" presName="rootText" presStyleLbl="node3" presStyleIdx="1" presStyleCnt="7" custLinFactX="-52546" custLinFactNeighborX="-100000" custLinFactNeighborY="-21598">
        <dgm:presLayoutVars>
          <dgm:chPref val="3"/>
        </dgm:presLayoutVars>
      </dgm:prSet>
      <dgm:spPr/>
    </dgm:pt>
    <dgm:pt modelId="{6ADE4CD7-C2DC-4567-BD80-017BD70F9E4B}" type="pres">
      <dgm:prSet presAssocID="{F052C548-F174-4590-8780-1FE1785F9619}" presName="rootConnector" presStyleLbl="node3" presStyleIdx="1" presStyleCnt="7"/>
      <dgm:spPr/>
    </dgm:pt>
    <dgm:pt modelId="{E3A3D0C3-B8A6-4F16-9F96-D399F6EC357B}" type="pres">
      <dgm:prSet presAssocID="{F052C548-F174-4590-8780-1FE1785F9619}" presName="hierChild4" presStyleCnt="0"/>
      <dgm:spPr/>
    </dgm:pt>
    <dgm:pt modelId="{4836A15B-1353-41BD-8DEC-B81FE134D8F3}" type="pres">
      <dgm:prSet presAssocID="{F052C548-F174-4590-8780-1FE1785F9619}" presName="hierChild5" presStyleCnt="0"/>
      <dgm:spPr/>
    </dgm:pt>
    <dgm:pt modelId="{72BE369A-FE47-4F79-ADCA-C8CBE824BE32}" type="pres">
      <dgm:prSet presAssocID="{E4CE683D-E8A9-4989-A154-5BAFBFADB9CC}" presName="Name37" presStyleLbl="parChTrans1D3" presStyleIdx="2" presStyleCnt="7"/>
      <dgm:spPr/>
    </dgm:pt>
    <dgm:pt modelId="{6DD7FC19-CD8E-4068-9A24-4FD5BF9BE510}" type="pres">
      <dgm:prSet presAssocID="{3483B2FE-FACF-4BAB-A54C-3286B3A171C1}" presName="hierRoot2" presStyleCnt="0">
        <dgm:presLayoutVars>
          <dgm:hierBranch val="init"/>
        </dgm:presLayoutVars>
      </dgm:prSet>
      <dgm:spPr/>
    </dgm:pt>
    <dgm:pt modelId="{BC45153D-1B6F-4AC3-A2F7-C1576CED2205}" type="pres">
      <dgm:prSet presAssocID="{3483B2FE-FACF-4BAB-A54C-3286B3A171C1}" presName="rootComposite" presStyleCnt="0"/>
      <dgm:spPr/>
    </dgm:pt>
    <dgm:pt modelId="{D8C053E6-692F-4A6A-B240-EEA5AAAE81D2}" type="pres">
      <dgm:prSet presAssocID="{3483B2FE-FACF-4BAB-A54C-3286B3A171C1}" presName="rootText" presStyleLbl="node3" presStyleIdx="2" presStyleCnt="7" custLinFactX="-52546" custLinFactNeighborX="-100000" custLinFactNeighborY="-21598">
        <dgm:presLayoutVars>
          <dgm:chPref val="3"/>
        </dgm:presLayoutVars>
      </dgm:prSet>
      <dgm:spPr/>
    </dgm:pt>
    <dgm:pt modelId="{A181C967-2E92-46D5-8251-8A622570718F}" type="pres">
      <dgm:prSet presAssocID="{3483B2FE-FACF-4BAB-A54C-3286B3A171C1}" presName="rootConnector" presStyleLbl="node3" presStyleIdx="2" presStyleCnt="7"/>
      <dgm:spPr/>
    </dgm:pt>
    <dgm:pt modelId="{4FE8C67A-D97E-4426-B737-179039242116}" type="pres">
      <dgm:prSet presAssocID="{3483B2FE-FACF-4BAB-A54C-3286B3A171C1}" presName="hierChild4" presStyleCnt="0"/>
      <dgm:spPr/>
    </dgm:pt>
    <dgm:pt modelId="{9812F393-3103-4205-B35B-8849D95412C1}" type="pres">
      <dgm:prSet presAssocID="{3483B2FE-FACF-4BAB-A54C-3286B3A171C1}" presName="hierChild5" presStyleCnt="0"/>
      <dgm:spPr/>
    </dgm:pt>
    <dgm:pt modelId="{D5576330-5925-414C-A88E-D91E9EFFB630}" type="pres">
      <dgm:prSet presAssocID="{81C67AC0-D46D-43C7-989A-60D9F71E49DB}" presName="hierChild5" presStyleCnt="0"/>
      <dgm:spPr/>
    </dgm:pt>
    <dgm:pt modelId="{CDC003CD-BFC2-4F7E-880A-5FFD429B1CFB}" type="pres">
      <dgm:prSet presAssocID="{A8812107-D9A4-4439-BC29-0C68529A91FE}" presName="Name37" presStyleLbl="parChTrans1D2" presStyleIdx="1" presStyleCnt="3"/>
      <dgm:spPr/>
    </dgm:pt>
    <dgm:pt modelId="{BCD23FE0-BC80-4716-A4BE-89B57D87A0A6}" type="pres">
      <dgm:prSet presAssocID="{0378D7DE-95F5-4030-ABF6-16E1B5FDE482}" presName="hierRoot2" presStyleCnt="0">
        <dgm:presLayoutVars>
          <dgm:hierBranch val="init"/>
        </dgm:presLayoutVars>
      </dgm:prSet>
      <dgm:spPr/>
    </dgm:pt>
    <dgm:pt modelId="{8687EA38-682E-47A0-81E1-2E74920B8E75}" type="pres">
      <dgm:prSet presAssocID="{0378D7DE-95F5-4030-ABF6-16E1B5FDE482}" presName="rootComposite" presStyleCnt="0"/>
      <dgm:spPr/>
    </dgm:pt>
    <dgm:pt modelId="{F76A3F90-3434-4B5D-AB09-A4898B36C520}" type="pres">
      <dgm:prSet presAssocID="{0378D7DE-95F5-4030-ABF6-16E1B5FDE482}" presName="rootText" presStyleLbl="node2" presStyleIdx="1" presStyleCnt="3" custLinFactNeighborX="-53484" custLinFactNeighborY="-29661">
        <dgm:presLayoutVars>
          <dgm:chPref val="3"/>
        </dgm:presLayoutVars>
      </dgm:prSet>
      <dgm:spPr/>
    </dgm:pt>
    <dgm:pt modelId="{460B5E61-88A4-467E-9A73-32257DA91C24}" type="pres">
      <dgm:prSet presAssocID="{0378D7DE-95F5-4030-ABF6-16E1B5FDE482}" presName="rootConnector" presStyleLbl="node2" presStyleIdx="1" presStyleCnt="3"/>
      <dgm:spPr/>
    </dgm:pt>
    <dgm:pt modelId="{78780B42-CFC6-4A50-9E4B-35F4F6465941}" type="pres">
      <dgm:prSet presAssocID="{0378D7DE-95F5-4030-ABF6-16E1B5FDE482}" presName="hierChild4" presStyleCnt="0"/>
      <dgm:spPr/>
    </dgm:pt>
    <dgm:pt modelId="{9A8616C7-2F87-4B61-B183-DA7BA3577500}" type="pres">
      <dgm:prSet presAssocID="{14E9BC0C-F8C5-4932-B8B2-350C3C80A590}" presName="Name37" presStyleLbl="parChTrans1D3" presStyleIdx="3" presStyleCnt="7"/>
      <dgm:spPr/>
    </dgm:pt>
    <dgm:pt modelId="{D3150164-A362-45C0-A1A1-514C9552334F}" type="pres">
      <dgm:prSet presAssocID="{9A010E7E-5FD5-4E42-9CAF-4587A7157193}" presName="hierRoot2" presStyleCnt="0">
        <dgm:presLayoutVars>
          <dgm:hierBranch val="init"/>
        </dgm:presLayoutVars>
      </dgm:prSet>
      <dgm:spPr/>
    </dgm:pt>
    <dgm:pt modelId="{54389DDB-2AAE-4FC4-A1E5-0B1E9643C857}" type="pres">
      <dgm:prSet presAssocID="{9A010E7E-5FD5-4E42-9CAF-4587A7157193}" presName="rootComposite" presStyleCnt="0"/>
      <dgm:spPr/>
    </dgm:pt>
    <dgm:pt modelId="{8472D539-349F-4E50-8155-2302553F299C}" type="pres">
      <dgm:prSet presAssocID="{9A010E7E-5FD5-4E42-9CAF-4587A7157193}" presName="rootText" presStyleLbl="node3" presStyleIdx="3" presStyleCnt="7" custLinFactNeighborX="-51985" custLinFactNeighborY="-22322">
        <dgm:presLayoutVars>
          <dgm:chPref val="3"/>
        </dgm:presLayoutVars>
      </dgm:prSet>
      <dgm:spPr/>
    </dgm:pt>
    <dgm:pt modelId="{059E915A-1948-43F6-9C87-BA8E8AC9D245}" type="pres">
      <dgm:prSet presAssocID="{9A010E7E-5FD5-4E42-9CAF-4587A7157193}" presName="rootConnector" presStyleLbl="node3" presStyleIdx="3" presStyleCnt="7"/>
      <dgm:spPr/>
    </dgm:pt>
    <dgm:pt modelId="{BA171E03-92F3-48FA-B63D-7325975C2EFE}" type="pres">
      <dgm:prSet presAssocID="{9A010E7E-5FD5-4E42-9CAF-4587A7157193}" presName="hierChild4" presStyleCnt="0"/>
      <dgm:spPr/>
    </dgm:pt>
    <dgm:pt modelId="{236AFD92-F44A-473A-8D0D-119FBEA15F29}" type="pres">
      <dgm:prSet presAssocID="{9A010E7E-5FD5-4E42-9CAF-4587A7157193}" presName="hierChild5" presStyleCnt="0"/>
      <dgm:spPr/>
    </dgm:pt>
    <dgm:pt modelId="{01FB6B02-1876-471F-8436-F127E9ADD425}" type="pres">
      <dgm:prSet presAssocID="{0378D7DE-95F5-4030-ABF6-16E1B5FDE482}" presName="hierChild5" presStyleCnt="0"/>
      <dgm:spPr/>
    </dgm:pt>
    <dgm:pt modelId="{5D0AEC7A-AEFA-4ABD-8C78-33D3C9C8FE58}" type="pres">
      <dgm:prSet presAssocID="{E48EF217-0D47-4847-A59B-CD2D93B34D29}" presName="Name37" presStyleLbl="parChTrans1D2" presStyleIdx="2" presStyleCnt="3"/>
      <dgm:spPr/>
    </dgm:pt>
    <dgm:pt modelId="{80CC6462-37B1-4B97-B528-FF6F5B9F0E35}" type="pres">
      <dgm:prSet presAssocID="{5B6D99A3-9C79-4727-BC08-80DF0181F91A}" presName="hierRoot2" presStyleCnt="0">
        <dgm:presLayoutVars>
          <dgm:hierBranch val="init"/>
        </dgm:presLayoutVars>
      </dgm:prSet>
      <dgm:spPr/>
    </dgm:pt>
    <dgm:pt modelId="{D0EE05F6-BB0B-4F67-BD42-24575A3FF2C6}" type="pres">
      <dgm:prSet presAssocID="{5B6D99A3-9C79-4727-BC08-80DF0181F91A}" presName="rootComposite" presStyleCnt="0"/>
      <dgm:spPr/>
    </dgm:pt>
    <dgm:pt modelId="{CE12F9C4-45EF-46D0-ADFA-E1F4575B9E3E}" type="pres">
      <dgm:prSet presAssocID="{5B6D99A3-9C79-4727-BC08-80DF0181F91A}" presName="rootText" presStyleLbl="node2" presStyleIdx="2" presStyleCnt="3" custLinFactX="18464" custLinFactNeighborX="100000" custLinFactNeighborY="-12674">
        <dgm:presLayoutVars>
          <dgm:chPref val="3"/>
        </dgm:presLayoutVars>
      </dgm:prSet>
      <dgm:spPr/>
    </dgm:pt>
    <dgm:pt modelId="{76FC13CC-0C4D-421B-B136-9072400BCD81}" type="pres">
      <dgm:prSet presAssocID="{5B6D99A3-9C79-4727-BC08-80DF0181F91A}" presName="rootConnector" presStyleLbl="node2" presStyleIdx="2" presStyleCnt="3"/>
      <dgm:spPr/>
    </dgm:pt>
    <dgm:pt modelId="{DD4FF187-6CA9-48B9-8A0E-58CBCC0EFF2A}" type="pres">
      <dgm:prSet presAssocID="{5B6D99A3-9C79-4727-BC08-80DF0181F91A}" presName="hierChild4" presStyleCnt="0"/>
      <dgm:spPr/>
    </dgm:pt>
    <dgm:pt modelId="{2E6EC3D1-7333-464F-8A08-4D31E65DBFCC}" type="pres">
      <dgm:prSet presAssocID="{4BD38ACF-C0EB-454C-BEA7-45E4ED78D2AC}" presName="Name37" presStyleLbl="parChTrans1D3" presStyleIdx="4" presStyleCnt="7"/>
      <dgm:spPr/>
    </dgm:pt>
    <dgm:pt modelId="{0BF16C89-8493-422E-897B-F3D9A514AE3A}" type="pres">
      <dgm:prSet presAssocID="{55309B5B-D9D2-4384-9475-20849BC34FC1}" presName="hierRoot2" presStyleCnt="0">
        <dgm:presLayoutVars>
          <dgm:hierBranch val="init"/>
        </dgm:presLayoutVars>
      </dgm:prSet>
      <dgm:spPr/>
    </dgm:pt>
    <dgm:pt modelId="{1A05CF39-EBBB-4DF8-9588-91D01AE2B80A}" type="pres">
      <dgm:prSet presAssocID="{55309B5B-D9D2-4384-9475-20849BC34FC1}" presName="rootComposite" presStyleCnt="0"/>
      <dgm:spPr/>
    </dgm:pt>
    <dgm:pt modelId="{A7B0EA08-88C4-4493-BEF7-7DBC7CA8F247}" type="pres">
      <dgm:prSet presAssocID="{55309B5B-D9D2-4384-9475-20849BC34FC1}" presName="rootText" presStyleLbl="node3" presStyleIdx="4" presStyleCnt="7" custLinFactNeighborX="-22620" custLinFactNeighborY="-33178">
        <dgm:presLayoutVars>
          <dgm:chPref val="3"/>
        </dgm:presLayoutVars>
      </dgm:prSet>
      <dgm:spPr/>
    </dgm:pt>
    <dgm:pt modelId="{FBF226F7-DD83-4761-9911-1DE1B57618A6}" type="pres">
      <dgm:prSet presAssocID="{55309B5B-D9D2-4384-9475-20849BC34FC1}" presName="rootConnector" presStyleLbl="node3" presStyleIdx="4" presStyleCnt="7"/>
      <dgm:spPr/>
    </dgm:pt>
    <dgm:pt modelId="{D809938F-2018-47BC-856D-0422118D57FC}" type="pres">
      <dgm:prSet presAssocID="{55309B5B-D9D2-4384-9475-20849BC34FC1}" presName="hierChild4" presStyleCnt="0"/>
      <dgm:spPr/>
    </dgm:pt>
    <dgm:pt modelId="{4151124F-E6D6-46FD-B5FB-2CD39E31A687}" type="pres">
      <dgm:prSet presAssocID="{55309B5B-D9D2-4384-9475-20849BC34FC1}" presName="hierChild5" presStyleCnt="0"/>
      <dgm:spPr/>
    </dgm:pt>
    <dgm:pt modelId="{1E49CC49-4B74-41F9-92C2-5CB1B6D510F7}" type="pres">
      <dgm:prSet presAssocID="{11E47B2A-7B23-449B-98B4-598BB82753FB}" presName="Name37" presStyleLbl="parChTrans1D3" presStyleIdx="5" presStyleCnt="7"/>
      <dgm:spPr/>
    </dgm:pt>
    <dgm:pt modelId="{2D38ACBC-2462-4E05-8B7A-6596121CF3BC}" type="pres">
      <dgm:prSet presAssocID="{0BBB34CC-B711-4A14-8C53-1964A60D7B56}" presName="hierRoot2" presStyleCnt="0">
        <dgm:presLayoutVars>
          <dgm:hierBranch val="init"/>
        </dgm:presLayoutVars>
      </dgm:prSet>
      <dgm:spPr/>
    </dgm:pt>
    <dgm:pt modelId="{CE0CEE54-651F-432A-94C2-E7DCD24705C5}" type="pres">
      <dgm:prSet presAssocID="{0BBB34CC-B711-4A14-8C53-1964A60D7B56}" presName="rootComposite" presStyleCnt="0"/>
      <dgm:spPr/>
    </dgm:pt>
    <dgm:pt modelId="{018B33E8-715E-449D-AA50-53AB472A7D13}" type="pres">
      <dgm:prSet presAssocID="{0BBB34CC-B711-4A14-8C53-1964A60D7B56}" presName="rootText" presStyleLbl="node3" presStyleIdx="5" presStyleCnt="7" custLinFactNeighborX="-14536" custLinFactNeighborY="-31965">
        <dgm:presLayoutVars>
          <dgm:chPref val="3"/>
        </dgm:presLayoutVars>
      </dgm:prSet>
      <dgm:spPr/>
    </dgm:pt>
    <dgm:pt modelId="{49EB8200-C133-4291-91BB-86BF97E9E201}" type="pres">
      <dgm:prSet presAssocID="{0BBB34CC-B711-4A14-8C53-1964A60D7B56}" presName="rootConnector" presStyleLbl="node3" presStyleIdx="5" presStyleCnt="7"/>
      <dgm:spPr/>
    </dgm:pt>
    <dgm:pt modelId="{43C5DAE2-223D-47C5-99D9-43AA5FCC84AE}" type="pres">
      <dgm:prSet presAssocID="{0BBB34CC-B711-4A14-8C53-1964A60D7B56}" presName="hierChild4" presStyleCnt="0"/>
      <dgm:spPr/>
    </dgm:pt>
    <dgm:pt modelId="{F66F4AA5-2488-49E6-9BE8-C4A5F29B9F91}" type="pres">
      <dgm:prSet presAssocID="{0BBB34CC-B711-4A14-8C53-1964A60D7B56}" presName="hierChild5" presStyleCnt="0"/>
      <dgm:spPr/>
    </dgm:pt>
    <dgm:pt modelId="{C4662F32-06A6-4E95-8E15-735F15874C6B}" type="pres">
      <dgm:prSet presAssocID="{12411766-65D4-41B2-81E9-DE5EC7E53870}" presName="Name37" presStyleLbl="parChTrans1D3" presStyleIdx="6" presStyleCnt="7"/>
      <dgm:spPr/>
    </dgm:pt>
    <dgm:pt modelId="{10A64FED-2972-4D42-9A5C-0A98B6083EAE}" type="pres">
      <dgm:prSet presAssocID="{05D0C978-504C-41AF-B83D-FDF469DA35C0}" presName="hierRoot2" presStyleCnt="0">
        <dgm:presLayoutVars>
          <dgm:hierBranch val="init"/>
        </dgm:presLayoutVars>
      </dgm:prSet>
      <dgm:spPr/>
    </dgm:pt>
    <dgm:pt modelId="{8CBC79AC-EC69-4443-8254-205F811D96BA}" type="pres">
      <dgm:prSet presAssocID="{05D0C978-504C-41AF-B83D-FDF469DA35C0}" presName="rootComposite" presStyleCnt="0"/>
      <dgm:spPr/>
    </dgm:pt>
    <dgm:pt modelId="{CA2CC9A3-B9B6-4DB7-8A78-83E4054D03F2}" type="pres">
      <dgm:prSet presAssocID="{05D0C978-504C-41AF-B83D-FDF469DA35C0}" presName="rootText" presStyleLbl="node3" presStyleIdx="6" presStyleCnt="7" custLinFactNeighborX="-14536" custLinFactNeighborY="-38142">
        <dgm:presLayoutVars>
          <dgm:chPref val="3"/>
        </dgm:presLayoutVars>
      </dgm:prSet>
      <dgm:spPr/>
    </dgm:pt>
    <dgm:pt modelId="{8075A208-8672-4112-8A50-2DD66AF14E9F}" type="pres">
      <dgm:prSet presAssocID="{05D0C978-504C-41AF-B83D-FDF469DA35C0}" presName="rootConnector" presStyleLbl="node3" presStyleIdx="6" presStyleCnt="7"/>
      <dgm:spPr/>
    </dgm:pt>
    <dgm:pt modelId="{88318D74-38AE-4393-BCEA-39B472C7C64C}" type="pres">
      <dgm:prSet presAssocID="{05D0C978-504C-41AF-B83D-FDF469DA35C0}" presName="hierChild4" presStyleCnt="0"/>
      <dgm:spPr/>
    </dgm:pt>
    <dgm:pt modelId="{BF1350EE-1144-44F6-99E1-62AE82870E77}" type="pres">
      <dgm:prSet presAssocID="{05D0C978-504C-41AF-B83D-FDF469DA35C0}" presName="hierChild5" presStyleCnt="0"/>
      <dgm:spPr/>
    </dgm:pt>
    <dgm:pt modelId="{5F69B481-F674-4525-A9FB-EC670E1CC016}" type="pres">
      <dgm:prSet presAssocID="{5B6D99A3-9C79-4727-BC08-80DF0181F91A}" presName="hierChild5" presStyleCnt="0"/>
      <dgm:spPr/>
    </dgm:pt>
    <dgm:pt modelId="{51679284-D63D-446B-A0E2-8B26003076BC}" type="pres">
      <dgm:prSet presAssocID="{F6DFF10A-6DC6-4F72-826C-CA78F2D40A81}" presName="hierChild3" presStyleCnt="0"/>
      <dgm:spPr/>
    </dgm:pt>
  </dgm:ptLst>
  <dgm:cxnLst>
    <dgm:cxn modelId="{A96A4F02-1F2E-495D-A1A7-0B69B08D0E11}" srcId="{81C67AC0-D46D-43C7-989A-60D9F71E49DB}" destId="{F052C548-F174-4590-8780-1FE1785F9619}" srcOrd="1" destOrd="0" parTransId="{102B9970-0877-456B-B264-0BA128EF119F}" sibTransId="{EC21A50D-794E-4BC0-B98A-BAC1D1CBBB6F}"/>
    <dgm:cxn modelId="{D0E2F105-634F-46BA-BBE1-4A1543D3BE8A}" type="presOf" srcId="{9A010E7E-5FD5-4E42-9CAF-4587A7157193}" destId="{059E915A-1948-43F6-9C87-BA8E8AC9D245}" srcOrd="1" destOrd="0" presId="urn:microsoft.com/office/officeart/2005/8/layout/orgChart1"/>
    <dgm:cxn modelId="{67642C07-BA9B-4F12-9378-F29657909EC6}" type="presOf" srcId="{81C67AC0-D46D-43C7-989A-60D9F71E49DB}" destId="{7DA89C4B-6CAE-4EDC-ADEC-68099F280300}" srcOrd="0" destOrd="0" presId="urn:microsoft.com/office/officeart/2005/8/layout/orgChart1"/>
    <dgm:cxn modelId="{492D620B-EF91-4D03-90BF-5275FA9E9A34}" type="presOf" srcId="{05D0C978-504C-41AF-B83D-FDF469DA35C0}" destId="{8075A208-8672-4112-8A50-2DD66AF14E9F}" srcOrd="1" destOrd="0" presId="urn:microsoft.com/office/officeart/2005/8/layout/orgChart1"/>
    <dgm:cxn modelId="{76F2AE0E-0BD3-4F61-AD4F-13257DC78820}" type="presOf" srcId="{12411766-65D4-41B2-81E9-DE5EC7E53870}" destId="{C4662F32-06A6-4E95-8E15-735F15874C6B}" srcOrd="0" destOrd="0" presId="urn:microsoft.com/office/officeart/2005/8/layout/orgChart1"/>
    <dgm:cxn modelId="{766CA010-A67C-412F-BB5B-6E692807DB5A}" type="presOf" srcId="{8AB69096-7A54-42D1-8C7E-308B3A275354}" destId="{33A50EC3-6043-4735-BF5F-C4F40D8C6074}" srcOrd="0" destOrd="0" presId="urn:microsoft.com/office/officeart/2005/8/layout/orgChart1"/>
    <dgm:cxn modelId="{F918881E-B9A6-454C-A214-43A6F6ED8865}" type="presOf" srcId="{5B6D99A3-9C79-4727-BC08-80DF0181F91A}" destId="{76FC13CC-0C4D-421B-B136-9072400BCD81}" srcOrd="1" destOrd="0" presId="urn:microsoft.com/office/officeart/2005/8/layout/orgChart1"/>
    <dgm:cxn modelId="{0EC63A2E-3C5C-4363-B031-82979625B2C2}" srcId="{5B6D99A3-9C79-4727-BC08-80DF0181F91A}" destId="{05D0C978-504C-41AF-B83D-FDF469DA35C0}" srcOrd="2" destOrd="0" parTransId="{12411766-65D4-41B2-81E9-DE5EC7E53870}" sibTransId="{3BCDAC16-3FEF-4831-96E2-B738E2DC461E}"/>
    <dgm:cxn modelId="{32A35231-E0C4-49AC-AE8E-253AEE4DE204}" type="presOf" srcId="{3483B2FE-FACF-4BAB-A54C-3286B3A171C1}" destId="{D8C053E6-692F-4A6A-B240-EEA5AAAE81D2}" srcOrd="0" destOrd="0" presId="urn:microsoft.com/office/officeart/2005/8/layout/orgChart1"/>
    <dgm:cxn modelId="{E8E3B532-E0E2-48ED-8863-F67798B902C8}" type="presOf" srcId="{05D0C978-504C-41AF-B83D-FDF469DA35C0}" destId="{CA2CC9A3-B9B6-4DB7-8A78-83E4054D03F2}" srcOrd="0" destOrd="0" presId="urn:microsoft.com/office/officeart/2005/8/layout/orgChart1"/>
    <dgm:cxn modelId="{FC74585B-70F9-4EF7-82CB-36310DEAF638}" type="presOf" srcId="{0BBB34CC-B711-4A14-8C53-1964A60D7B56}" destId="{49EB8200-C133-4291-91BB-86BF97E9E201}" srcOrd="1" destOrd="0" presId="urn:microsoft.com/office/officeart/2005/8/layout/orgChart1"/>
    <dgm:cxn modelId="{B37D635E-EB06-4F09-8719-8F1DCA890990}" srcId="{F6DFF10A-6DC6-4F72-826C-CA78F2D40A81}" destId="{5B6D99A3-9C79-4727-BC08-80DF0181F91A}" srcOrd="2" destOrd="0" parTransId="{E48EF217-0D47-4847-A59B-CD2D93B34D29}" sibTransId="{8920A7E3-F512-4630-9B96-73E34BD38FAD}"/>
    <dgm:cxn modelId="{64E3AB41-56A1-4FA2-AB09-79B7C9086954}" type="presOf" srcId="{4BD38ACF-C0EB-454C-BEA7-45E4ED78D2AC}" destId="{2E6EC3D1-7333-464F-8A08-4D31E65DBFCC}" srcOrd="0" destOrd="0" presId="urn:microsoft.com/office/officeart/2005/8/layout/orgChart1"/>
    <dgm:cxn modelId="{84744364-8F74-48EE-9372-11B4B617910F}" type="presOf" srcId="{14E9BC0C-F8C5-4932-B8B2-350C3C80A590}" destId="{9A8616C7-2F87-4B61-B183-DA7BA3577500}" srcOrd="0" destOrd="0" presId="urn:microsoft.com/office/officeart/2005/8/layout/orgChart1"/>
    <dgm:cxn modelId="{A262C164-D7F6-4681-B4C1-0F92E17C7082}" srcId="{5B6D99A3-9C79-4727-BC08-80DF0181F91A}" destId="{55309B5B-D9D2-4384-9475-20849BC34FC1}" srcOrd="0" destOrd="0" parTransId="{4BD38ACF-C0EB-454C-BEA7-45E4ED78D2AC}" sibTransId="{E0A2BEFE-0170-4F9D-AAFC-A8D5B5F5E9FE}"/>
    <dgm:cxn modelId="{76285B45-5678-4587-A143-A5C41D14AB9A}" type="presOf" srcId="{1173B161-A6E8-4F4C-A1BF-0544F1E0D965}" destId="{81216A8D-0002-4BF1-BE5D-E14C5120A614}" srcOrd="0" destOrd="0" presId="urn:microsoft.com/office/officeart/2005/8/layout/orgChart1"/>
    <dgm:cxn modelId="{779C2447-E239-4CF0-B2D1-F639B3B5547E}" type="presOf" srcId="{3483B2FE-FACF-4BAB-A54C-3286B3A171C1}" destId="{A181C967-2E92-46D5-8251-8A622570718F}" srcOrd="1" destOrd="0" presId="urn:microsoft.com/office/officeart/2005/8/layout/orgChart1"/>
    <dgm:cxn modelId="{23972C49-9A4D-4B3E-B8FF-988B0E026440}" type="presOf" srcId="{E4CE683D-E8A9-4989-A154-5BAFBFADB9CC}" destId="{72BE369A-FE47-4F79-ADCA-C8CBE824BE32}" srcOrd="0" destOrd="0" presId="urn:microsoft.com/office/officeart/2005/8/layout/orgChart1"/>
    <dgm:cxn modelId="{2AA2A64F-2563-4349-9AE3-CD179AA207A7}" type="presOf" srcId="{9A010E7E-5FD5-4E42-9CAF-4587A7157193}" destId="{8472D539-349F-4E50-8155-2302553F299C}" srcOrd="0" destOrd="0" presId="urn:microsoft.com/office/officeart/2005/8/layout/orgChart1"/>
    <dgm:cxn modelId="{D56E1674-9624-4AE2-86B3-54693DAEBD85}" type="presOf" srcId="{102B9970-0877-456B-B264-0BA128EF119F}" destId="{25D5346C-2F75-4A77-B7AE-292337A2C565}" srcOrd="0" destOrd="0" presId="urn:microsoft.com/office/officeart/2005/8/layout/orgChart1"/>
    <dgm:cxn modelId="{77ACB078-98BD-4FEE-85B6-3EA83FFFDE20}" type="presOf" srcId="{6FCEE189-48E6-4F30-ABC5-4AF2F238085C}" destId="{622A41E9-B270-471A-834A-610EDF064BC4}" srcOrd="0" destOrd="0" presId="urn:microsoft.com/office/officeart/2005/8/layout/orgChart1"/>
    <dgm:cxn modelId="{B5122179-103A-468A-8E4F-9F4DF9C994D7}" type="presOf" srcId="{F6DFF10A-6DC6-4F72-826C-CA78F2D40A81}" destId="{36D74138-EE2D-444C-8559-CA7C3EFC13FE}" srcOrd="0" destOrd="0" presId="urn:microsoft.com/office/officeart/2005/8/layout/orgChart1"/>
    <dgm:cxn modelId="{B4FDD781-9F36-49FB-8C45-6279EC5A0AED}" type="presOf" srcId="{81C67AC0-D46D-43C7-989A-60D9F71E49DB}" destId="{6FB2DDE6-4105-498B-B293-7D1A03C8CEEE}" srcOrd="1" destOrd="0" presId="urn:microsoft.com/office/officeart/2005/8/layout/orgChart1"/>
    <dgm:cxn modelId="{50C21589-827A-4427-B3B0-F3BAAE7C69A1}" type="presOf" srcId="{A84E8BD9-2021-4E30-BECA-E993E151A747}" destId="{FB69FEE2-EA12-44A0-BB35-1CE1904487D5}" srcOrd="0" destOrd="0" presId="urn:microsoft.com/office/officeart/2005/8/layout/orgChart1"/>
    <dgm:cxn modelId="{FD454496-1657-41A8-BC67-E808471243EC}" type="presOf" srcId="{A8812107-D9A4-4439-BC29-0C68529A91FE}" destId="{CDC003CD-BFC2-4F7E-880A-5FFD429B1CFB}" srcOrd="0" destOrd="0" presId="urn:microsoft.com/office/officeart/2005/8/layout/orgChart1"/>
    <dgm:cxn modelId="{7CD3D2A6-1196-42ED-BB98-5DF8116C3A8F}" type="presOf" srcId="{55309B5B-D9D2-4384-9475-20849BC34FC1}" destId="{FBF226F7-DD83-4761-9911-1DE1B57618A6}" srcOrd="1" destOrd="0" presId="urn:microsoft.com/office/officeart/2005/8/layout/orgChart1"/>
    <dgm:cxn modelId="{79DDB5A7-215E-4D69-A94E-B1E52CD13758}" srcId="{F6DFF10A-6DC6-4F72-826C-CA78F2D40A81}" destId="{81C67AC0-D46D-43C7-989A-60D9F71E49DB}" srcOrd="0" destOrd="0" parTransId="{1173B161-A6E8-4F4C-A1BF-0544F1E0D965}" sibTransId="{47BBFC3F-B68A-4A50-A407-076190A6A980}"/>
    <dgm:cxn modelId="{53E96EAB-1E8E-46BF-8F39-9F25728F4A96}" type="presOf" srcId="{F6DFF10A-6DC6-4F72-826C-CA78F2D40A81}" destId="{90938B70-7505-45FD-852B-058489D446EC}" srcOrd="1" destOrd="0" presId="urn:microsoft.com/office/officeart/2005/8/layout/orgChart1"/>
    <dgm:cxn modelId="{8054B0AD-4C1F-49D1-A83C-72A1EC951120}" srcId="{F6DFF10A-6DC6-4F72-826C-CA78F2D40A81}" destId="{0378D7DE-95F5-4030-ABF6-16E1B5FDE482}" srcOrd="1" destOrd="0" parTransId="{A8812107-D9A4-4439-BC29-0C68529A91FE}" sibTransId="{28EFE178-D921-40BD-B84A-B93963E1FEEF}"/>
    <dgm:cxn modelId="{B82626AE-DF10-4C61-A3DA-6F8B6457CB6F}" type="presOf" srcId="{5B6D99A3-9C79-4727-BC08-80DF0181F91A}" destId="{CE12F9C4-45EF-46D0-ADFA-E1F4575B9E3E}" srcOrd="0" destOrd="0" presId="urn:microsoft.com/office/officeart/2005/8/layout/orgChart1"/>
    <dgm:cxn modelId="{F141DEAE-02B1-4E4C-A021-7E95384F6F35}" srcId="{5B6D99A3-9C79-4727-BC08-80DF0181F91A}" destId="{0BBB34CC-B711-4A14-8C53-1964A60D7B56}" srcOrd="1" destOrd="0" parTransId="{11E47B2A-7B23-449B-98B4-598BB82753FB}" sibTransId="{5E6877CD-017E-48A0-BC67-60D2858E0E2F}"/>
    <dgm:cxn modelId="{622DE0AE-E90C-4759-8CBF-618D9B32F468}" type="presOf" srcId="{11E47B2A-7B23-449B-98B4-598BB82753FB}" destId="{1E49CC49-4B74-41F9-92C2-5CB1B6D510F7}" srcOrd="0" destOrd="0" presId="urn:microsoft.com/office/officeart/2005/8/layout/orgChart1"/>
    <dgm:cxn modelId="{F915B4B0-4794-4ECA-A267-B1ED0CD13E6D}" srcId="{81C67AC0-D46D-43C7-989A-60D9F71E49DB}" destId="{3483B2FE-FACF-4BAB-A54C-3286B3A171C1}" srcOrd="2" destOrd="0" parTransId="{E4CE683D-E8A9-4989-A154-5BAFBFADB9CC}" sibTransId="{50855709-EEE9-497D-8DBE-776095193F0A}"/>
    <dgm:cxn modelId="{5FE0C4B0-0B09-4519-8B41-F276890BBEA3}" type="presOf" srcId="{55309B5B-D9D2-4384-9475-20849BC34FC1}" destId="{A7B0EA08-88C4-4493-BEF7-7DBC7CA8F247}" srcOrd="0" destOrd="0" presId="urn:microsoft.com/office/officeart/2005/8/layout/orgChart1"/>
    <dgm:cxn modelId="{B21AA6C7-90C7-4534-BE89-57F04DB095A8}" srcId="{A84E8BD9-2021-4E30-BECA-E993E151A747}" destId="{F6DFF10A-6DC6-4F72-826C-CA78F2D40A81}" srcOrd="0" destOrd="0" parTransId="{76A7C4D6-CC12-4434-B5A7-4799D6124000}" sibTransId="{FAEE97DA-C790-40D8-AE95-0DF9946BD5ED}"/>
    <dgm:cxn modelId="{F164D4D2-EF03-46EB-9B3F-25722BD671E2}" type="presOf" srcId="{0378D7DE-95F5-4030-ABF6-16E1B5FDE482}" destId="{F76A3F90-3434-4B5D-AB09-A4898B36C520}" srcOrd="0" destOrd="0" presId="urn:microsoft.com/office/officeart/2005/8/layout/orgChart1"/>
    <dgm:cxn modelId="{407A96D3-0706-47B6-8FCF-BFCA7AF0F3C1}" type="presOf" srcId="{E48EF217-0D47-4847-A59B-CD2D93B34D29}" destId="{5D0AEC7A-AEFA-4ABD-8C78-33D3C9C8FE58}" srcOrd="0" destOrd="0" presId="urn:microsoft.com/office/officeart/2005/8/layout/orgChart1"/>
    <dgm:cxn modelId="{246827E1-E6DB-4A48-850E-ECDCFEBB6F8A}" type="presOf" srcId="{8AB69096-7A54-42D1-8C7E-308B3A275354}" destId="{BD5AD488-D5E0-4CE9-A4A4-C4ED8CDF18CD}" srcOrd="1" destOrd="0" presId="urn:microsoft.com/office/officeart/2005/8/layout/orgChart1"/>
    <dgm:cxn modelId="{A15818E8-1F7B-4112-85C8-A694208546A5}" srcId="{0378D7DE-95F5-4030-ABF6-16E1B5FDE482}" destId="{9A010E7E-5FD5-4E42-9CAF-4587A7157193}" srcOrd="0" destOrd="0" parTransId="{14E9BC0C-F8C5-4932-B8B2-350C3C80A590}" sibTransId="{911EBB74-E352-4D4D-9121-891532E4D7A6}"/>
    <dgm:cxn modelId="{AE549EED-84F9-436F-801D-A3AB8790CBB3}" srcId="{81C67AC0-D46D-43C7-989A-60D9F71E49DB}" destId="{8AB69096-7A54-42D1-8C7E-308B3A275354}" srcOrd="0" destOrd="0" parTransId="{6FCEE189-48E6-4F30-ABC5-4AF2F238085C}" sibTransId="{BC82C439-6CA5-42FC-A539-B3CDDE8B1BA9}"/>
    <dgm:cxn modelId="{1FFD55EF-CAEC-47B8-B9BB-3E8901290038}" type="presOf" srcId="{F052C548-F174-4590-8780-1FE1785F9619}" destId="{CB47B056-676A-4109-BDCD-C17A4BBF4A1D}" srcOrd="0" destOrd="0" presId="urn:microsoft.com/office/officeart/2005/8/layout/orgChart1"/>
    <dgm:cxn modelId="{6CA5CFF3-27EF-4771-88B2-3D8F70E90DE2}" type="presOf" srcId="{0BBB34CC-B711-4A14-8C53-1964A60D7B56}" destId="{018B33E8-715E-449D-AA50-53AB472A7D13}" srcOrd="0" destOrd="0" presId="urn:microsoft.com/office/officeart/2005/8/layout/orgChart1"/>
    <dgm:cxn modelId="{DD65ECF5-0424-4594-8DE6-FB6704A20F07}" type="presOf" srcId="{F052C548-F174-4590-8780-1FE1785F9619}" destId="{6ADE4CD7-C2DC-4567-BD80-017BD70F9E4B}" srcOrd="1" destOrd="0" presId="urn:microsoft.com/office/officeart/2005/8/layout/orgChart1"/>
    <dgm:cxn modelId="{2F388AFD-3B02-49EF-AAFF-B9D82C10FA1C}" type="presOf" srcId="{0378D7DE-95F5-4030-ABF6-16E1B5FDE482}" destId="{460B5E61-88A4-467E-9A73-32257DA91C24}" srcOrd="1" destOrd="0" presId="urn:microsoft.com/office/officeart/2005/8/layout/orgChart1"/>
    <dgm:cxn modelId="{8751105A-CA82-4469-8514-FB690968D40B}" type="presParOf" srcId="{FB69FEE2-EA12-44A0-BB35-1CE1904487D5}" destId="{20490628-72AA-4877-BFBE-378AFD133D34}" srcOrd="0" destOrd="0" presId="urn:microsoft.com/office/officeart/2005/8/layout/orgChart1"/>
    <dgm:cxn modelId="{6E0B7564-FCFE-44FE-87BF-B18EC4987B96}" type="presParOf" srcId="{20490628-72AA-4877-BFBE-378AFD133D34}" destId="{4AD8E41A-70D5-4D6F-9692-6A848B750440}" srcOrd="0" destOrd="0" presId="urn:microsoft.com/office/officeart/2005/8/layout/orgChart1"/>
    <dgm:cxn modelId="{05157B1C-5656-4FEB-9A13-D9CEDB7392FE}" type="presParOf" srcId="{4AD8E41A-70D5-4D6F-9692-6A848B750440}" destId="{36D74138-EE2D-444C-8559-CA7C3EFC13FE}" srcOrd="0" destOrd="0" presId="urn:microsoft.com/office/officeart/2005/8/layout/orgChart1"/>
    <dgm:cxn modelId="{B5AFA502-3CC1-4F53-B5BF-B8B028510099}" type="presParOf" srcId="{4AD8E41A-70D5-4D6F-9692-6A848B750440}" destId="{90938B70-7505-45FD-852B-058489D446EC}" srcOrd="1" destOrd="0" presId="urn:microsoft.com/office/officeart/2005/8/layout/orgChart1"/>
    <dgm:cxn modelId="{31D18BC1-4D8D-43A9-8700-BA855EFF3AE1}" type="presParOf" srcId="{20490628-72AA-4877-BFBE-378AFD133D34}" destId="{A59F1550-B361-4B6B-81FC-FA50CE4E805C}" srcOrd="1" destOrd="0" presId="urn:microsoft.com/office/officeart/2005/8/layout/orgChart1"/>
    <dgm:cxn modelId="{5CEDD129-2F71-4D88-B9C7-9F30F421662D}" type="presParOf" srcId="{A59F1550-B361-4B6B-81FC-FA50CE4E805C}" destId="{81216A8D-0002-4BF1-BE5D-E14C5120A614}" srcOrd="0" destOrd="0" presId="urn:microsoft.com/office/officeart/2005/8/layout/orgChart1"/>
    <dgm:cxn modelId="{EB6241B7-2761-49F2-AA11-C33E67AC7996}" type="presParOf" srcId="{A59F1550-B361-4B6B-81FC-FA50CE4E805C}" destId="{BFCFBE06-5B52-4C3E-87EE-94715F781098}" srcOrd="1" destOrd="0" presId="urn:microsoft.com/office/officeart/2005/8/layout/orgChart1"/>
    <dgm:cxn modelId="{FF898241-1584-4358-8EB7-A9D50102EFE9}" type="presParOf" srcId="{BFCFBE06-5B52-4C3E-87EE-94715F781098}" destId="{AD3B1C50-0172-4501-A2CC-41B6F753CD58}" srcOrd="0" destOrd="0" presId="urn:microsoft.com/office/officeart/2005/8/layout/orgChart1"/>
    <dgm:cxn modelId="{38DA587C-6BEB-4247-86AC-3CDA5362B7DE}" type="presParOf" srcId="{AD3B1C50-0172-4501-A2CC-41B6F753CD58}" destId="{7DA89C4B-6CAE-4EDC-ADEC-68099F280300}" srcOrd="0" destOrd="0" presId="urn:microsoft.com/office/officeart/2005/8/layout/orgChart1"/>
    <dgm:cxn modelId="{9DF75ECF-48E3-4C17-9053-FF4805425A3C}" type="presParOf" srcId="{AD3B1C50-0172-4501-A2CC-41B6F753CD58}" destId="{6FB2DDE6-4105-498B-B293-7D1A03C8CEEE}" srcOrd="1" destOrd="0" presId="urn:microsoft.com/office/officeart/2005/8/layout/orgChart1"/>
    <dgm:cxn modelId="{B1EFF21D-9544-4019-BF4A-448A6F81B75B}" type="presParOf" srcId="{BFCFBE06-5B52-4C3E-87EE-94715F781098}" destId="{4382FE47-B4A6-4D1B-9539-822A80972D0D}" srcOrd="1" destOrd="0" presId="urn:microsoft.com/office/officeart/2005/8/layout/orgChart1"/>
    <dgm:cxn modelId="{61D4A984-9343-41EA-97FD-B9EA410A38DA}" type="presParOf" srcId="{4382FE47-B4A6-4D1B-9539-822A80972D0D}" destId="{622A41E9-B270-471A-834A-610EDF064BC4}" srcOrd="0" destOrd="0" presId="urn:microsoft.com/office/officeart/2005/8/layout/orgChart1"/>
    <dgm:cxn modelId="{5820972C-507F-4D30-A2F7-7B2A4FEE7E0C}" type="presParOf" srcId="{4382FE47-B4A6-4D1B-9539-822A80972D0D}" destId="{6A172B77-B549-4775-AD88-7D9A74C8ADDF}" srcOrd="1" destOrd="0" presId="urn:microsoft.com/office/officeart/2005/8/layout/orgChart1"/>
    <dgm:cxn modelId="{7521FA59-6CA9-4A85-94A3-531BAF1EDF49}" type="presParOf" srcId="{6A172B77-B549-4775-AD88-7D9A74C8ADDF}" destId="{A38FA639-6DC1-4860-95DC-C4CAEB1820F9}" srcOrd="0" destOrd="0" presId="urn:microsoft.com/office/officeart/2005/8/layout/orgChart1"/>
    <dgm:cxn modelId="{195BF7AA-264A-4B33-97CC-84E12685EEA8}" type="presParOf" srcId="{A38FA639-6DC1-4860-95DC-C4CAEB1820F9}" destId="{33A50EC3-6043-4735-BF5F-C4F40D8C6074}" srcOrd="0" destOrd="0" presId="urn:microsoft.com/office/officeart/2005/8/layout/orgChart1"/>
    <dgm:cxn modelId="{8B8EBAE1-A1EB-47C8-A8F4-56FBBBE44719}" type="presParOf" srcId="{A38FA639-6DC1-4860-95DC-C4CAEB1820F9}" destId="{BD5AD488-D5E0-4CE9-A4A4-C4ED8CDF18CD}" srcOrd="1" destOrd="0" presId="urn:microsoft.com/office/officeart/2005/8/layout/orgChart1"/>
    <dgm:cxn modelId="{344FD7EC-224F-4911-B328-3CF227D74CAC}" type="presParOf" srcId="{6A172B77-B549-4775-AD88-7D9A74C8ADDF}" destId="{25B1B778-E47B-42F3-925C-FE324BC47520}" srcOrd="1" destOrd="0" presId="urn:microsoft.com/office/officeart/2005/8/layout/orgChart1"/>
    <dgm:cxn modelId="{70E6F42A-F6BF-4607-B39B-50120D1ABC40}" type="presParOf" srcId="{6A172B77-B549-4775-AD88-7D9A74C8ADDF}" destId="{A9BD9FC9-5EE1-49E7-906C-B527E244E3F2}" srcOrd="2" destOrd="0" presId="urn:microsoft.com/office/officeart/2005/8/layout/orgChart1"/>
    <dgm:cxn modelId="{A06B6977-E089-4082-BDF3-A781E4963EC6}" type="presParOf" srcId="{4382FE47-B4A6-4D1B-9539-822A80972D0D}" destId="{25D5346C-2F75-4A77-B7AE-292337A2C565}" srcOrd="2" destOrd="0" presId="urn:microsoft.com/office/officeart/2005/8/layout/orgChart1"/>
    <dgm:cxn modelId="{9DC58E03-59DD-4588-9B8E-925D9B4E1DE8}" type="presParOf" srcId="{4382FE47-B4A6-4D1B-9539-822A80972D0D}" destId="{E3B1BB41-0643-48B4-8005-21B6A882DA36}" srcOrd="3" destOrd="0" presId="urn:microsoft.com/office/officeart/2005/8/layout/orgChart1"/>
    <dgm:cxn modelId="{00AC9A0E-EA6F-4EF1-BC2A-7E3DD42E75D1}" type="presParOf" srcId="{E3B1BB41-0643-48B4-8005-21B6A882DA36}" destId="{C1DF36BD-3181-4A32-92AD-A3B53678B8A0}" srcOrd="0" destOrd="0" presId="urn:microsoft.com/office/officeart/2005/8/layout/orgChart1"/>
    <dgm:cxn modelId="{A00BE736-0F1F-428D-AA01-AA865724A107}" type="presParOf" srcId="{C1DF36BD-3181-4A32-92AD-A3B53678B8A0}" destId="{CB47B056-676A-4109-BDCD-C17A4BBF4A1D}" srcOrd="0" destOrd="0" presId="urn:microsoft.com/office/officeart/2005/8/layout/orgChart1"/>
    <dgm:cxn modelId="{61906E36-2393-48CC-9A03-405F3681D2EA}" type="presParOf" srcId="{C1DF36BD-3181-4A32-92AD-A3B53678B8A0}" destId="{6ADE4CD7-C2DC-4567-BD80-017BD70F9E4B}" srcOrd="1" destOrd="0" presId="urn:microsoft.com/office/officeart/2005/8/layout/orgChart1"/>
    <dgm:cxn modelId="{B9F94368-40BE-4123-A913-B4DE7E3E0F5F}" type="presParOf" srcId="{E3B1BB41-0643-48B4-8005-21B6A882DA36}" destId="{E3A3D0C3-B8A6-4F16-9F96-D399F6EC357B}" srcOrd="1" destOrd="0" presId="urn:microsoft.com/office/officeart/2005/8/layout/orgChart1"/>
    <dgm:cxn modelId="{DDE2AD16-35E9-4351-A4BD-67A941340067}" type="presParOf" srcId="{E3B1BB41-0643-48B4-8005-21B6A882DA36}" destId="{4836A15B-1353-41BD-8DEC-B81FE134D8F3}" srcOrd="2" destOrd="0" presId="urn:microsoft.com/office/officeart/2005/8/layout/orgChart1"/>
    <dgm:cxn modelId="{FC213116-6FFD-469E-954D-C3492DDFA300}" type="presParOf" srcId="{4382FE47-B4A6-4D1B-9539-822A80972D0D}" destId="{72BE369A-FE47-4F79-ADCA-C8CBE824BE32}" srcOrd="4" destOrd="0" presId="urn:microsoft.com/office/officeart/2005/8/layout/orgChart1"/>
    <dgm:cxn modelId="{48B327E9-D20B-4656-AC61-FF2F27F3C465}" type="presParOf" srcId="{4382FE47-B4A6-4D1B-9539-822A80972D0D}" destId="{6DD7FC19-CD8E-4068-9A24-4FD5BF9BE510}" srcOrd="5" destOrd="0" presId="urn:microsoft.com/office/officeart/2005/8/layout/orgChart1"/>
    <dgm:cxn modelId="{A8C2ADAC-67EF-47E2-915E-7D6965C173A2}" type="presParOf" srcId="{6DD7FC19-CD8E-4068-9A24-4FD5BF9BE510}" destId="{BC45153D-1B6F-4AC3-A2F7-C1576CED2205}" srcOrd="0" destOrd="0" presId="urn:microsoft.com/office/officeart/2005/8/layout/orgChart1"/>
    <dgm:cxn modelId="{EE3B5FE6-A921-4583-BB87-6F4592FC7A6B}" type="presParOf" srcId="{BC45153D-1B6F-4AC3-A2F7-C1576CED2205}" destId="{D8C053E6-692F-4A6A-B240-EEA5AAAE81D2}" srcOrd="0" destOrd="0" presId="urn:microsoft.com/office/officeart/2005/8/layout/orgChart1"/>
    <dgm:cxn modelId="{DDFB69B6-3263-4C29-9BA9-73CAB3FD5D13}" type="presParOf" srcId="{BC45153D-1B6F-4AC3-A2F7-C1576CED2205}" destId="{A181C967-2E92-46D5-8251-8A622570718F}" srcOrd="1" destOrd="0" presId="urn:microsoft.com/office/officeart/2005/8/layout/orgChart1"/>
    <dgm:cxn modelId="{A7E910DA-7171-491E-8E35-66C40B330734}" type="presParOf" srcId="{6DD7FC19-CD8E-4068-9A24-4FD5BF9BE510}" destId="{4FE8C67A-D97E-4426-B737-179039242116}" srcOrd="1" destOrd="0" presId="urn:microsoft.com/office/officeart/2005/8/layout/orgChart1"/>
    <dgm:cxn modelId="{1567721A-03B5-4E03-BA26-B2B20ACE0EF1}" type="presParOf" srcId="{6DD7FC19-CD8E-4068-9A24-4FD5BF9BE510}" destId="{9812F393-3103-4205-B35B-8849D95412C1}" srcOrd="2" destOrd="0" presId="urn:microsoft.com/office/officeart/2005/8/layout/orgChart1"/>
    <dgm:cxn modelId="{C18AEB94-3BD5-4D4F-BF4A-151C22E7525F}" type="presParOf" srcId="{BFCFBE06-5B52-4C3E-87EE-94715F781098}" destId="{D5576330-5925-414C-A88E-D91E9EFFB630}" srcOrd="2" destOrd="0" presId="urn:microsoft.com/office/officeart/2005/8/layout/orgChart1"/>
    <dgm:cxn modelId="{70C30FBD-3B5E-42D2-9DC3-CFE097F012B5}" type="presParOf" srcId="{A59F1550-B361-4B6B-81FC-FA50CE4E805C}" destId="{CDC003CD-BFC2-4F7E-880A-5FFD429B1CFB}" srcOrd="2" destOrd="0" presId="urn:microsoft.com/office/officeart/2005/8/layout/orgChart1"/>
    <dgm:cxn modelId="{ADB26F56-49EE-4AC2-BF09-265497E9C52E}" type="presParOf" srcId="{A59F1550-B361-4B6B-81FC-FA50CE4E805C}" destId="{BCD23FE0-BC80-4716-A4BE-89B57D87A0A6}" srcOrd="3" destOrd="0" presId="urn:microsoft.com/office/officeart/2005/8/layout/orgChart1"/>
    <dgm:cxn modelId="{87B317AA-8F00-4C85-9107-2F071D0F46FC}" type="presParOf" srcId="{BCD23FE0-BC80-4716-A4BE-89B57D87A0A6}" destId="{8687EA38-682E-47A0-81E1-2E74920B8E75}" srcOrd="0" destOrd="0" presId="urn:microsoft.com/office/officeart/2005/8/layout/orgChart1"/>
    <dgm:cxn modelId="{050DE6B4-CFC6-4EF3-AE6E-FA89E97E4F26}" type="presParOf" srcId="{8687EA38-682E-47A0-81E1-2E74920B8E75}" destId="{F76A3F90-3434-4B5D-AB09-A4898B36C520}" srcOrd="0" destOrd="0" presId="urn:microsoft.com/office/officeart/2005/8/layout/orgChart1"/>
    <dgm:cxn modelId="{0EEFAB04-8349-445A-A1A2-D00186268590}" type="presParOf" srcId="{8687EA38-682E-47A0-81E1-2E74920B8E75}" destId="{460B5E61-88A4-467E-9A73-32257DA91C24}" srcOrd="1" destOrd="0" presId="urn:microsoft.com/office/officeart/2005/8/layout/orgChart1"/>
    <dgm:cxn modelId="{5E947E52-4D3E-467C-8E00-A8703581800C}" type="presParOf" srcId="{BCD23FE0-BC80-4716-A4BE-89B57D87A0A6}" destId="{78780B42-CFC6-4A50-9E4B-35F4F6465941}" srcOrd="1" destOrd="0" presId="urn:microsoft.com/office/officeart/2005/8/layout/orgChart1"/>
    <dgm:cxn modelId="{593DC9D4-780F-4002-9B4E-73D60024D537}" type="presParOf" srcId="{78780B42-CFC6-4A50-9E4B-35F4F6465941}" destId="{9A8616C7-2F87-4B61-B183-DA7BA3577500}" srcOrd="0" destOrd="0" presId="urn:microsoft.com/office/officeart/2005/8/layout/orgChart1"/>
    <dgm:cxn modelId="{13486167-F820-4E98-9AF0-72FAEFBF8E79}" type="presParOf" srcId="{78780B42-CFC6-4A50-9E4B-35F4F6465941}" destId="{D3150164-A362-45C0-A1A1-514C9552334F}" srcOrd="1" destOrd="0" presId="urn:microsoft.com/office/officeart/2005/8/layout/orgChart1"/>
    <dgm:cxn modelId="{525B6C52-149F-4643-A445-4669428DCD41}" type="presParOf" srcId="{D3150164-A362-45C0-A1A1-514C9552334F}" destId="{54389DDB-2AAE-4FC4-A1E5-0B1E9643C857}" srcOrd="0" destOrd="0" presId="urn:microsoft.com/office/officeart/2005/8/layout/orgChart1"/>
    <dgm:cxn modelId="{AC47C33B-D0D3-496D-8357-968F69C53247}" type="presParOf" srcId="{54389DDB-2AAE-4FC4-A1E5-0B1E9643C857}" destId="{8472D539-349F-4E50-8155-2302553F299C}" srcOrd="0" destOrd="0" presId="urn:microsoft.com/office/officeart/2005/8/layout/orgChart1"/>
    <dgm:cxn modelId="{1C0D1E5D-9278-4A59-8182-AE8379568E57}" type="presParOf" srcId="{54389DDB-2AAE-4FC4-A1E5-0B1E9643C857}" destId="{059E915A-1948-43F6-9C87-BA8E8AC9D245}" srcOrd="1" destOrd="0" presId="urn:microsoft.com/office/officeart/2005/8/layout/orgChart1"/>
    <dgm:cxn modelId="{4EF03142-E851-4407-864B-A0070EAB4368}" type="presParOf" srcId="{D3150164-A362-45C0-A1A1-514C9552334F}" destId="{BA171E03-92F3-48FA-B63D-7325975C2EFE}" srcOrd="1" destOrd="0" presId="urn:microsoft.com/office/officeart/2005/8/layout/orgChart1"/>
    <dgm:cxn modelId="{E51EAE22-F411-4FF9-96CC-82A4A84BF00A}" type="presParOf" srcId="{D3150164-A362-45C0-A1A1-514C9552334F}" destId="{236AFD92-F44A-473A-8D0D-119FBEA15F29}" srcOrd="2" destOrd="0" presId="urn:microsoft.com/office/officeart/2005/8/layout/orgChart1"/>
    <dgm:cxn modelId="{4F55FE79-562A-4B80-BF2A-255016B1EBD7}" type="presParOf" srcId="{BCD23FE0-BC80-4716-A4BE-89B57D87A0A6}" destId="{01FB6B02-1876-471F-8436-F127E9ADD425}" srcOrd="2" destOrd="0" presId="urn:microsoft.com/office/officeart/2005/8/layout/orgChart1"/>
    <dgm:cxn modelId="{7378D827-592F-4DE4-9F01-56CB5FB4BE69}" type="presParOf" srcId="{A59F1550-B361-4B6B-81FC-FA50CE4E805C}" destId="{5D0AEC7A-AEFA-4ABD-8C78-33D3C9C8FE58}" srcOrd="4" destOrd="0" presId="urn:microsoft.com/office/officeart/2005/8/layout/orgChart1"/>
    <dgm:cxn modelId="{B6621D32-F3A8-4836-81FC-BCFEF8E88F82}" type="presParOf" srcId="{A59F1550-B361-4B6B-81FC-FA50CE4E805C}" destId="{80CC6462-37B1-4B97-B528-FF6F5B9F0E35}" srcOrd="5" destOrd="0" presId="urn:microsoft.com/office/officeart/2005/8/layout/orgChart1"/>
    <dgm:cxn modelId="{262112D7-DB11-4C7C-9BED-CC52E1B9C1FD}" type="presParOf" srcId="{80CC6462-37B1-4B97-B528-FF6F5B9F0E35}" destId="{D0EE05F6-BB0B-4F67-BD42-24575A3FF2C6}" srcOrd="0" destOrd="0" presId="urn:microsoft.com/office/officeart/2005/8/layout/orgChart1"/>
    <dgm:cxn modelId="{8324C3DB-A9EF-4B2F-AC43-72C001525E9B}" type="presParOf" srcId="{D0EE05F6-BB0B-4F67-BD42-24575A3FF2C6}" destId="{CE12F9C4-45EF-46D0-ADFA-E1F4575B9E3E}" srcOrd="0" destOrd="0" presId="urn:microsoft.com/office/officeart/2005/8/layout/orgChart1"/>
    <dgm:cxn modelId="{7F5BE832-9EED-423C-874B-815F929625E7}" type="presParOf" srcId="{D0EE05F6-BB0B-4F67-BD42-24575A3FF2C6}" destId="{76FC13CC-0C4D-421B-B136-9072400BCD81}" srcOrd="1" destOrd="0" presId="urn:microsoft.com/office/officeart/2005/8/layout/orgChart1"/>
    <dgm:cxn modelId="{12E527A3-4836-4E1B-8FBA-7A102EE2A816}" type="presParOf" srcId="{80CC6462-37B1-4B97-B528-FF6F5B9F0E35}" destId="{DD4FF187-6CA9-48B9-8A0E-58CBCC0EFF2A}" srcOrd="1" destOrd="0" presId="urn:microsoft.com/office/officeart/2005/8/layout/orgChart1"/>
    <dgm:cxn modelId="{4234373D-338D-4797-808B-DE892400A0A6}" type="presParOf" srcId="{DD4FF187-6CA9-48B9-8A0E-58CBCC0EFF2A}" destId="{2E6EC3D1-7333-464F-8A08-4D31E65DBFCC}" srcOrd="0" destOrd="0" presId="urn:microsoft.com/office/officeart/2005/8/layout/orgChart1"/>
    <dgm:cxn modelId="{C3B83156-46E2-4488-81BA-98235724F226}" type="presParOf" srcId="{DD4FF187-6CA9-48B9-8A0E-58CBCC0EFF2A}" destId="{0BF16C89-8493-422E-897B-F3D9A514AE3A}" srcOrd="1" destOrd="0" presId="urn:microsoft.com/office/officeart/2005/8/layout/orgChart1"/>
    <dgm:cxn modelId="{8B756368-7FF9-44A1-A251-9D2F3DF7978B}" type="presParOf" srcId="{0BF16C89-8493-422E-897B-F3D9A514AE3A}" destId="{1A05CF39-EBBB-4DF8-9588-91D01AE2B80A}" srcOrd="0" destOrd="0" presId="urn:microsoft.com/office/officeart/2005/8/layout/orgChart1"/>
    <dgm:cxn modelId="{555D0FA9-B9C9-452D-A76B-54F1BFED3253}" type="presParOf" srcId="{1A05CF39-EBBB-4DF8-9588-91D01AE2B80A}" destId="{A7B0EA08-88C4-4493-BEF7-7DBC7CA8F247}" srcOrd="0" destOrd="0" presId="urn:microsoft.com/office/officeart/2005/8/layout/orgChart1"/>
    <dgm:cxn modelId="{02DC6315-0BBF-4FCA-9C51-E985EA3DD8F1}" type="presParOf" srcId="{1A05CF39-EBBB-4DF8-9588-91D01AE2B80A}" destId="{FBF226F7-DD83-4761-9911-1DE1B57618A6}" srcOrd="1" destOrd="0" presId="urn:microsoft.com/office/officeart/2005/8/layout/orgChart1"/>
    <dgm:cxn modelId="{42BF6C7C-9C3D-4706-A924-82F3F4AEF645}" type="presParOf" srcId="{0BF16C89-8493-422E-897B-F3D9A514AE3A}" destId="{D809938F-2018-47BC-856D-0422118D57FC}" srcOrd="1" destOrd="0" presId="urn:microsoft.com/office/officeart/2005/8/layout/orgChart1"/>
    <dgm:cxn modelId="{A767B018-F203-482F-B8C2-3D9AE82C58FD}" type="presParOf" srcId="{0BF16C89-8493-422E-897B-F3D9A514AE3A}" destId="{4151124F-E6D6-46FD-B5FB-2CD39E31A687}" srcOrd="2" destOrd="0" presId="urn:microsoft.com/office/officeart/2005/8/layout/orgChart1"/>
    <dgm:cxn modelId="{03155065-A7A8-430D-871D-BA80CB6005CA}" type="presParOf" srcId="{DD4FF187-6CA9-48B9-8A0E-58CBCC0EFF2A}" destId="{1E49CC49-4B74-41F9-92C2-5CB1B6D510F7}" srcOrd="2" destOrd="0" presId="urn:microsoft.com/office/officeart/2005/8/layout/orgChart1"/>
    <dgm:cxn modelId="{05CC89E5-68EF-469B-9F80-3A77A70B2491}" type="presParOf" srcId="{DD4FF187-6CA9-48B9-8A0E-58CBCC0EFF2A}" destId="{2D38ACBC-2462-4E05-8B7A-6596121CF3BC}" srcOrd="3" destOrd="0" presId="urn:microsoft.com/office/officeart/2005/8/layout/orgChart1"/>
    <dgm:cxn modelId="{A491E8D7-DD6B-4D50-BBB2-EC0A04C360F1}" type="presParOf" srcId="{2D38ACBC-2462-4E05-8B7A-6596121CF3BC}" destId="{CE0CEE54-651F-432A-94C2-E7DCD24705C5}" srcOrd="0" destOrd="0" presId="urn:microsoft.com/office/officeart/2005/8/layout/orgChart1"/>
    <dgm:cxn modelId="{9A16C40F-DC7F-46B4-93E9-9654A359DE1A}" type="presParOf" srcId="{CE0CEE54-651F-432A-94C2-E7DCD24705C5}" destId="{018B33E8-715E-449D-AA50-53AB472A7D13}" srcOrd="0" destOrd="0" presId="urn:microsoft.com/office/officeart/2005/8/layout/orgChart1"/>
    <dgm:cxn modelId="{26CD8CDD-A7A0-4DE6-B789-144188988A96}" type="presParOf" srcId="{CE0CEE54-651F-432A-94C2-E7DCD24705C5}" destId="{49EB8200-C133-4291-91BB-86BF97E9E201}" srcOrd="1" destOrd="0" presId="urn:microsoft.com/office/officeart/2005/8/layout/orgChart1"/>
    <dgm:cxn modelId="{2F758638-F7F5-4EA1-96A1-530EB7FD18E4}" type="presParOf" srcId="{2D38ACBC-2462-4E05-8B7A-6596121CF3BC}" destId="{43C5DAE2-223D-47C5-99D9-43AA5FCC84AE}" srcOrd="1" destOrd="0" presId="urn:microsoft.com/office/officeart/2005/8/layout/orgChart1"/>
    <dgm:cxn modelId="{1234A8C5-E3CA-44A8-8674-467007FF935B}" type="presParOf" srcId="{2D38ACBC-2462-4E05-8B7A-6596121CF3BC}" destId="{F66F4AA5-2488-49E6-9BE8-C4A5F29B9F91}" srcOrd="2" destOrd="0" presId="urn:microsoft.com/office/officeart/2005/8/layout/orgChart1"/>
    <dgm:cxn modelId="{57B652BA-024C-456A-95BC-5B505C179417}" type="presParOf" srcId="{DD4FF187-6CA9-48B9-8A0E-58CBCC0EFF2A}" destId="{C4662F32-06A6-4E95-8E15-735F15874C6B}" srcOrd="4" destOrd="0" presId="urn:microsoft.com/office/officeart/2005/8/layout/orgChart1"/>
    <dgm:cxn modelId="{7661A10B-6EF2-4B41-B070-9A2B6C93CE13}" type="presParOf" srcId="{DD4FF187-6CA9-48B9-8A0E-58CBCC0EFF2A}" destId="{10A64FED-2972-4D42-9A5C-0A98B6083EAE}" srcOrd="5" destOrd="0" presId="urn:microsoft.com/office/officeart/2005/8/layout/orgChart1"/>
    <dgm:cxn modelId="{AFE15CA5-D8ED-4DA0-A318-7575FA26FE60}" type="presParOf" srcId="{10A64FED-2972-4D42-9A5C-0A98B6083EAE}" destId="{8CBC79AC-EC69-4443-8254-205F811D96BA}" srcOrd="0" destOrd="0" presId="urn:microsoft.com/office/officeart/2005/8/layout/orgChart1"/>
    <dgm:cxn modelId="{8171BBAE-F6F2-46EE-8588-C0A5167345CB}" type="presParOf" srcId="{8CBC79AC-EC69-4443-8254-205F811D96BA}" destId="{CA2CC9A3-B9B6-4DB7-8A78-83E4054D03F2}" srcOrd="0" destOrd="0" presId="urn:microsoft.com/office/officeart/2005/8/layout/orgChart1"/>
    <dgm:cxn modelId="{9FB53834-2F93-423B-A875-C1571F2C4158}" type="presParOf" srcId="{8CBC79AC-EC69-4443-8254-205F811D96BA}" destId="{8075A208-8672-4112-8A50-2DD66AF14E9F}" srcOrd="1" destOrd="0" presId="urn:microsoft.com/office/officeart/2005/8/layout/orgChart1"/>
    <dgm:cxn modelId="{F7D95BFE-CC28-43EC-A81C-35D198545C35}" type="presParOf" srcId="{10A64FED-2972-4D42-9A5C-0A98B6083EAE}" destId="{88318D74-38AE-4393-BCEA-39B472C7C64C}" srcOrd="1" destOrd="0" presId="urn:microsoft.com/office/officeart/2005/8/layout/orgChart1"/>
    <dgm:cxn modelId="{5F2FD699-4C39-432B-BC09-41F173FEF5CF}" type="presParOf" srcId="{10A64FED-2972-4D42-9A5C-0A98B6083EAE}" destId="{BF1350EE-1144-44F6-99E1-62AE82870E77}" srcOrd="2" destOrd="0" presId="urn:microsoft.com/office/officeart/2005/8/layout/orgChart1"/>
    <dgm:cxn modelId="{6F94C560-799A-4FED-B58A-4A268C4183F4}" type="presParOf" srcId="{80CC6462-37B1-4B97-B528-FF6F5B9F0E35}" destId="{5F69B481-F674-4525-A9FB-EC670E1CC016}" srcOrd="2" destOrd="0" presId="urn:microsoft.com/office/officeart/2005/8/layout/orgChart1"/>
    <dgm:cxn modelId="{C478A653-DC85-41FB-95B3-0E8F1A61B905}" type="presParOf" srcId="{20490628-72AA-4877-BFBE-378AFD133D34}" destId="{51679284-D63D-446B-A0E2-8B26003076B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662F32-06A6-4E95-8E15-735F15874C6B}">
      <dsp:nvSpPr>
        <dsp:cNvPr id="0" name=""/>
        <dsp:cNvSpPr/>
      </dsp:nvSpPr>
      <dsp:spPr>
        <a:xfrm>
          <a:off x="8641859" y="1861444"/>
          <a:ext cx="291610" cy="2839407"/>
        </a:xfrm>
        <a:custGeom>
          <a:avLst/>
          <a:gdLst/>
          <a:ahLst/>
          <a:cxnLst/>
          <a:rect l="0" t="0" r="0" b="0"/>
          <a:pathLst>
            <a:path>
              <a:moveTo>
                <a:pt x="291610" y="0"/>
              </a:moveTo>
              <a:lnTo>
                <a:pt x="291610" y="2839407"/>
              </a:lnTo>
              <a:lnTo>
                <a:pt x="0" y="283940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49CC49-4B74-41F9-92C2-5CB1B6D510F7}">
      <dsp:nvSpPr>
        <dsp:cNvPr id="0" name=""/>
        <dsp:cNvSpPr/>
      </dsp:nvSpPr>
      <dsp:spPr>
        <a:xfrm>
          <a:off x="8641859" y="1861444"/>
          <a:ext cx="291610" cy="1739203"/>
        </a:xfrm>
        <a:custGeom>
          <a:avLst/>
          <a:gdLst/>
          <a:ahLst/>
          <a:cxnLst/>
          <a:rect l="0" t="0" r="0" b="0"/>
          <a:pathLst>
            <a:path>
              <a:moveTo>
                <a:pt x="291610" y="0"/>
              </a:moveTo>
              <a:lnTo>
                <a:pt x="291610" y="1739203"/>
              </a:lnTo>
              <a:lnTo>
                <a:pt x="0" y="173920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6EC3D1-7333-464F-8A08-4D31E65DBFCC}">
      <dsp:nvSpPr>
        <dsp:cNvPr id="0" name=""/>
        <dsp:cNvSpPr/>
      </dsp:nvSpPr>
      <dsp:spPr>
        <a:xfrm>
          <a:off x="8510893" y="1861444"/>
          <a:ext cx="422575" cy="579137"/>
        </a:xfrm>
        <a:custGeom>
          <a:avLst/>
          <a:gdLst/>
          <a:ahLst/>
          <a:cxnLst/>
          <a:rect l="0" t="0" r="0" b="0"/>
          <a:pathLst>
            <a:path>
              <a:moveTo>
                <a:pt x="422575" y="0"/>
              </a:moveTo>
              <a:lnTo>
                <a:pt x="422575" y="579137"/>
              </a:lnTo>
              <a:lnTo>
                <a:pt x="0" y="57913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D0AEC7A-AEFA-4ABD-8C78-33D3C9C8FE58}">
      <dsp:nvSpPr>
        <dsp:cNvPr id="0" name=""/>
        <dsp:cNvSpPr/>
      </dsp:nvSpPr>
      <dsp:spPr>
        <a:xfrm>
          <a:off x="5695922" y="810028"/>
          <a:ext cx="3885568" cy="2413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282"/>
              </a:lnTo>
              <a:lnTo>
                <a:pt x="3885568" y="71282"/>
              </a:lnTo>
              <a:lnTo>
                <a:pt x="3885568" y="24138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8616C7-2F87-4B61-B183-DA7BA3577500}">
      <dsp:nvSpPr>
        <dsp:cNvPr id="0" name=""/>
        <dsp:cNvSpPr/>
      </dsp:nvSpPr>
      <dsp:spPr>
        <a:xfrm>
          <a:off x="4187547" y="1723845"/>
          <a:ext cx="267293" cy="8046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04673"/>
              </a:lnTo>
              <a:lnTo>
                <a:pt x="267293" y="80467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C003CD-BFC2-4F7E-880A-5FFD429B1CFB}">
      <dsp:nvSpPr>
        <dsp:cNvPr id="0" name=""/>
        <dsp:cNvSpPr/>
      </dsp:nvSpPr>
      <dsp:spPr>
        <a:xfrm>
          <a:off x="4835569" y="810028"/>
          <a:ext cx="860352" cy="103789"/>
        </a:xfrm>
        <a:custGeom>
          <a:avLst/>
          <a:gdLst/>
          <a:ahLst/>
          <a:cxnLst/>
          <a:rect l="0" t="0" r="0" b="0"/>
          <a:pathLst>
            <a:path>
              <a:moveTo>
                <a:pt x="860352" y="0"/>
              </a:moveTo>
              <a:lnTo>
                <a:pt x="0" y="0"/>
              </a:lnTo>
              <a:lnTo>
                <a:pt x="0" y="10378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BE369A-FE47-4F79-ADCA-C8CBE824BE32}">
      <dsp:nvSpPr>
        <dsp:cNvPr id="0" name=""/>
        <dsp:cNvSpPr/>
      </dsp:nvSpPr>
      <dsp:spPr>
        <a:xfrm>
          <a:off x="622419" y="1789157"/>
          <a:ext cx="243008" cy="30457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45705"/>
              </a:lnTo>
              <a:lnTo>
                <a:pt x="243008" y="304570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D5346C-2F75-4A77-B7AE-292337A2C565}">
      <dsp:nvSpPr>
        <dsp:cNvPr id="0" name=""/>
        <dsp:cNvSpPr/>
      </dsp:nvSpPr>
      <dsp:spPr>
        <a:xfrm>
          <a:off x="622419" y="1789157"/>
          <a:ext cx="243008" cy="18954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95465"/>
              </a:lnTo>
              <a:lnTo>
                <a:pt x="243008" y="189546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2A41E9-B270-471A-834A-610EDF064BC4}">
      <dsp:nvSpPr>
        <dsp:cNvPr id="0" name=""/>
        <dsp:cNvSpPr/>
      </dsp:nvSpPr>
      <dsp:spPr>
        <a:xfrm>
          <a:off x="622419" y="1789157"/>
          <a:ext cx="243008" cy="7452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45225"/>
              </a:lnTo>
              <a:lnTo>
                <a:pt x="243008" y="74522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216A8D-0002-4BF1-BE5D-E14C5120A614}">
      <dsp:nvSpPr>
        <dsp:cNvPr id="0" name=""/>
        <dsp:cNvSpPr/>
      </dsp:nvSpPr>
      <dsp:spPr>
        <a:xfrm>
          <a:off x="1270441" y="810028"/>
          <a:ext cx="4425480" cy="169101"/>
        </a:xfrm>
        <a:custGeom>
          <a:avLst/>
          <a:gdLst/>
          <a:ahLst/>
          <a:cxnLst/>
          <a:rect l="0" t="0" r="0" b="0"/>
          <a:pathLst>
            <a:path>
              <a:moveTo>
                <a:pt x="4425480" y="0"/>
              </a:moveTo>
              <a:lnTo>
                <a:pt x="0" y="0"/>
              </a:lnTo>
              <a:lnTo>
                <a:pt x="0" y="16910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D74138-EE2D-444C-8559-CA7C3EFC13FE}">
      <dsp:nvSpPr>
        <dsp:cNvPr id="0" name=""/>
        <dsp:cNvSpPr/>
      </dsp:nvSpPr>
      <dsp:spPr>
        <a:xfrm>
          <a:off x="0" y="0"/>
          <a:ext cx="11391845" cy="810028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b="1" kern="1200" dirty="0">
              <a:solidFill>
                <a:schemeClr val="tx1"/>
              </a:solidFill>
            </a:rPr>
            <a:t>Comune di Salbertrand</a:t>
          </a:r>
        </a:p>
      </dsp:txBody>
      <dsp:txXfrm>
        <a:off x="0" y="0"/>
        <a:ext cx="11391845" cy="810028"/>
      </dsp:txXfrm>
    </dsp:sp>
    <dsp:sp modelId="{7DA89C4B-6CAE-4EDC-ADEC-68099F280300}">
      <dsp:nvSpPr>
        <dsp:cNvPr id="0" name=""/>
        <dsp:cNvSpPr/>
      </dsp:nvSpPr>
      <dsp:spPr>
        <a:xfrm>
          <a:off x="460413" y="979129"/>
          <a:ext cx="1620056" cy="810028"/>
        </a:xfrm>
        <a:prstGeom prst="rect">
          <a:avLst/>
        </a:prstGeom>
        <a:solidFill>
          <a:srgbClr val="92D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b="1" kern="1200" dirty="0">
              <a:solidFill>
                <a:srgbClr val="FF0000"/>
              </a:solidFill>
            </a:rPr>
            <a:t>Enti vigilati pubblici</a:t>
          </a:r>
        </a:p>
      </dsp:txBody>
      <dsp:txXfrm>
        <a:off x="460413" y="979129"/>
        <a:ext cx="1620056" cy="810028"/>
      </dsp:txXfrm>
    </dsp:sp>
    <dsp:sp modelId="{33A50EC3-6043-4735-BF5F-C4F40D8C6074}">
      <dsp:nvSpPr>
        <dsp:cNvPr id="0" name=""/>
        <dsp:cNvSpPr/>
      </dsp:nvSpPr>
      <dsp:spPr>
        <a:xfrm>
          <a:off x="865427" y="2129369"/>
          <a:ext cx="1620056" cy="810028"/>
        </a:xfrm>
        <a:prstGeom prst="rect">
          <a:avLst/>
        </a:prstGeom>
        <a:solidFill>
          <a:srgbClr val="92D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 err="1">
              <a:solidFill>
                <a:srgbClr val="FF0000"/>
              </a:solidFill>
            </a:rPr>
            <a:t>CA.DO.S</a:t>
          </a:r>
          <a:r>
            <a:rPr lang="it-IT" sz="1100" kern="1200" dirty="0">
              <a:solidFill>
                <a:srgbClr val="FF0000"/>
              </a:solidFill>
            </a:rPr>
            <a:t> Consorzio Ambiente Dora </a:t>
          </a:r>
          <a:r>
            <a:rPr lang="it-IT" sz="1100" kern="1200" dirty="0" err="1">
              <a:solidFill>
                <a:srgbClr val="FF0000"/>
              </a:solidFill>
            </a:rPr>
            <a:t>Sangone</a:t>
          </a:r>
          <a:r>
            <a:rPr lang="it-IT" sz="1100" kern="1200" dirty="0">
              <a:solidFill>
                <a:srgbClr val="FF0000"/>
              </a:solidFill>
            </a:rPr>
            <a:t>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>
              <a:solidFill>
                <a:srgbClr val="FF0000"/>
              </a:solidFill>
            </a:rPr>
            <a:t>0,448%</a:t>
          </a:r>
        </a:p>
      </dsp:txBody>
      <dsp:txXfrm>
        <a:off x="865427" y="2129369"/>
        <a:ext cx="1620056" cy="810028"/>
      </dsp:txXfrm>
    </dsp:sp>
    <dsp:sp modelId="{CB47B056-676A-4109-BDCD-C17A4BBF4A1D}">
      <dsp:nvSpPr>
        <dsp:cNvPr id="0" name=""/>
        <dsp:cNvSpPr/>
      </dsp:nvSpPr>
      <dsp:spPr>
        <a:xfrm>
          <a:off x="865427" y="3279609"/>
          <a:ext cx="1620056" cy="810028"/>
        </a:xfrm>
        <a:prstGeom prst="rect">
          <a:avLst/>
        </a:prstGeom>
        <a:solidFill>
          <a:srgbClr val="92D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>
              <a:solidFill>
                <a:srgbClr val="FF0000"/>
              </a:solidFill>
            </a:rPr>
            <a:t>CON.I.SA. Consorzio intercomunale </a:t>
          </a:r>
          <a:r>
            <a:rPr lang="it-IT" sz="1100" kern="1200" dirty="0" err="1">
              <a:solidFill>
                <a:srgbClr val="FF0000"/>
              </a:solidFill>
            </a:rPr>
            <a:t>Sociao</a:t>
          </a:r>
          <a:r>
            <a:rPr lang="it-IT" sz="1100" kern="1200" dirty="0">
              <a:solidFill>
                <a:srgbClr val="FF0000"/>
              </a:solidFill>
            </a:rPr>
            <a:t>-assistenziale «Valle di Susa»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>
              <a:solidFill>
                <a:srgbClr val="FF0000"/>
              </a:solidFill>
            </a:rPr>
            <a:t>0,560%</a:t>
          </a:r>
        </a:p>
      </dsp:txBody>
      <dsp:txXfrm>
        <a:off x="865427" y="3279609"/>
        <a:ext cx="1620056" cy="810028"/>
      </dsp:txXfrm>
    </dsp:sp>
    <dsp:sp modelId="{D8C053E6-692F-4A6A-B240-EEA5AAAE81D2}">
      <dsp:nvSpPr>
        <dsp:cNvPr id="0" name=""/>
        <dsp:cNvSpPr/>
      </dsp:nvSpPr>
      <dsp:spPr>
        <a:xfrm>
          <a:off x="865427" y="4429849"/>
          <a:ext cx="1620056" cy="810028"/>
        </a:xfrm>
        <a:prstGeom prst="rect">
          <a:avLst/>
        </a:prstGeom>
        <a:solidFill>
          <a:srgbClr val="92D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>
              <a:solidFill>
                <a:srgbClr val="FF0000"/>
              </a:solidFill>
            </a:rPr>
            <a:t>Consorzio Forestale Alta Val Susa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>
              <a:solidFill>
                <a:srgbClr val="FF0000"/>
              </a:solidFill>
            </a:rPr>
            <a:t>6,279%</a:t>
          </a:r>
        </a:p>
      </dsp:txBody>
      <dsp:txXfrm>
        <a:off x="865427" y="4429849"/>
        <a:ext cx="1620056" cy="810028"/>
      </dsp:txXfrm>
    </dsp:sp>
    <dsp:sp modelId="{F76A3F90-3434-4B5D-AB09-A4898B36C520}">
      <dsp:nvSpPr>
        <dsp:cNvPr id="0" name=""/>
        <dsp:cNvSpPr/>
      </dsp:nvSpPr>
      <dsp:spPr>
        <a:xfrm>
          <a:off x="4025541" y="913817"/>
          <a:ext cx="1620056" cy="81002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b="1" kern="1200" dirty="0"/>
            <a:t>Enti di diritto privato controllati	</a:t>
          </a:r>
        </a:p>
      </dsp:txBody>
      <dsp:txXfrm>
        <a:off x="4025541" y="913817"/>
        <a:ext cx="1620056" cy="810028"/>
      </dsp:txXfrm>
    </dsp:sp>
    <dsp:sp modelId="{8472D539-349F-4E50-8155-2302553F299C}">
      <dsp:nvSpPr>
        <dsp:cNvPr id="0" name=""/>
        <dsp:cNvSpPr/>
      </dsp:nvSpPr>
      <dsp:spPr>
        <a:xfrm>
          <a:off x="4454840" y="2123505"/>
          <a:ext cx="1620056" cy="81002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/>
            <a:t>Turismo Torino e Provincia Consorzio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/>
            <a:t>0,06%</a:t>
          </a:r>
        </a:p>
      </dsp:txBody>
      <dsp:txXfrm>
        <a:off x="4454840" y="2123505"/>
        <a:ext cx="1620056" cy="810028"/>
      </dsp:txXfrm>
    </dsp:sp>
    <dsp:sp modelId="{CE12F9C4-45EF-46D0-ADFA-E1F4575B9E3E}">
      <dsp:nvSpPr>
        <dsp:cNvPr id="0" name=""/>
        <dsp:cNvSpPr/>
      </dsp:nvSpPr>
      <dsp:spPr>
        <a:xfrm>
          <a:off x="8771463" y="1051416"/>
          <a:ext cx="1620056" cy="810028"/>
        </a:xfrm>
        <a:prstGeom prst="rect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b="1" kern="1200" dirty="0">
              <a:solidFill>
                <a:schemeClr val="tx1"/>
              </a:solidFill>
            </a:rPr>
            <a:t>Società partecipate</a:t>
          </a:r>
        </a:p>
      </dsp:txBody>
      <dsp:txXfrm>
        <a:off x="8771463" y="1051416"/>
        <a:ext cx="1620056" cy="810028"/>
      </dsp:txXfrm>
    </dsp:sp>
    <dsp:sp modelId="{A7B0EA08-88C4-4493-BEF7-7DBC7CA8F247}">
      <dsp:nvSpPr>
        <dsp:cNvPr id="0" name=""/>
        <dsp:cNvSpPr/>
      </dsp:nvSpPr>
      <dsp:spPr>
        <a:xfrm>
          <a:off x="6890837" y="2035568"/>
          <a:ext cx="1620056" cy="810028"/>
        </a:xfrm>
        <a:prstGeom prst="rect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 err="1">
              <a:solidFill>
                <a:schemeClr val="tx1"/>
              </a:solidFill>
            </a:rPr>
            <a:t>Acsel</a:t>
          </a:r>
          <a:r>
            <a:rPr lang="it-IT" sz="1100" kern="1200" dirty="0">
              <a:solidFill>
                <a:schemeClr val="tx1"/>
              </a:solidFill>
            </a:rPr>
            <a:t> Spa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>
              <a:solidFill>
                <a:schemeClr val="tx1"/>
              </a:solidFill>
            </a:rPr>
            <a:t>0,26%</a:t>
          </a:r>
        </a:p>
      </dsp:txBody>
      <dsp:txXfrm>
        <a:off x="6890837" y="2035568"/>
        <a:ext cx="1620056" cy="810028"/>
      </dsp:txXfrm>
    </dsp:sp>
    <dsp:sp modelId="{018B33E8-715E-449D-AA50-53AB472A7D13}">
      <dsp:nvSpPr>
        <dsp:cNvPr id="0" name=""/>
        <dsp:cNvSpPr/>
      </dsp:nvSpPr>
      <dsp:spPr>
        <a:xfrm>
          <a:off x="7021802" y="3195633"/>
          <a:ext cx="1620056" cy="810028"/>
        </a:xfrm>
        <a:prstGeom prst="rect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>
              <a:solidFill>
                <a:schemeClr val="tx1"/>
              </a:solidFill>
            </a:rPr>
            <a:t>Valle Dora energia SRL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>
              <a:solidFill>
                <a:schemeClr val="tx1"/>
              </a:solidFill>
            </a:rPr>
            <a:t>12,75%</a:t>
          </a:r>
        </a:p>
      </dsp:txBody>
      <dsp:txXfrm>
        <a:off x="7021802" y="3195633"/>
        <a:ext cx="1620056" cy="810028"/>
      </dsp:txXfrm>
    </dsp:sp>
    <dsp:sp modelId="{CA2CC9A3-B9B6-4DB7-8A78-83E4054D03F2}">
      <dsp:nvSpPr>
        <dsp:cNvPr id="0" name=""/>
        <dsp:cNvSpPr/>
      </dsp:nvSpPr>
      <dsp:spPr>
        <a:xfrm>
          <a:off x="7021802" y="4295838"/>
          <a:ext cx="1620056" cy="810028"/>
        </a:xfrm>
        <a:prstGeom prst="rect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 err="1">
              <a:solidFill>
                <a:schemeClr val="tx1"/>
              </a:solidFill>
            </a:rPr>
            <a:t>Smat</a:t>
          </a:r>
          <a:r>
            <a:rPr lang="it-IT" sz="1100" kern="1200" dirty="0">
              <a:solidFill>
                <a:schemeClr val="tx1"/>
              </a:solidFill>
            </a:rPr>
            <a:t> Spa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>
              <a:solidFill>
                <a:schemeClr val="tx1"/>
              </a:solidFill>
            </a:rPr>
            <a:t>0,00002%</a:t>
          </a:r>
        </a:p>
      </dsp:txBody>
      <dsp:txXfrm>
        <a:off x="7021802" y="4295838"/>
        <a:ext cx="1620056" cy="8100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7E87970-8EF4-44FE-940F-14FDCC6732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310FEEBA-CCC9-48B1-BC20-CD08A55C60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802BAF5-8BD8-4C60-A0CE-B5FBDC8C4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6CDBA-E1FA-402D-AA17-8EF94DC50312}" type="datetimeFigureOut">
              <a:rPr lang="it-IT" smtClean="0"/>
              <a:t>27/05/2026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D762F7B-D4CF-4ACE-9BCD-2BA9809ED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BDE533E-F742-400D-BF9D-018C76A440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18DFD-5182-4AFF-9022-3D7B57F37B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0653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87771E0-A04B-4148-8303-2CB8D4B4CA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B9340AD5-6E98-42F6-8807-8889836992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E9A3682-35A8-485D-895C-69B48DB206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6CDBA-E1FA-402D-AA17-8EF94DC50312}" type="datetimeFigureOut">
              <a:rPr lang="it-IT" smtClean="0"/>
              <a:t>27/05/2026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0B2FF60-709A-4B52-A27F-E987A7B254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8962330-1FC3-4404-B507-FE04207BD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18DFD-5182-4AFF-9022-3D7B57F37B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97140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288F4C6A-4928-42A5-B4CC-3B9A49C53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6FF1E0F2-E00B-4BCE-8C44-BF7788D39E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DFAED62-9F51-4039-B3F7-59BD15752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6CDBA-E1FA-402D-AA17-8EF94DC50312}" type="datetimeFigureOut">
              <a:rPr lang="it-IT" smtClean="0"/>
              <a:t>27/05/2026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9663C3C-9087-4948-9E12-0BFCB4F9E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F8190F9-AADF-4D32-ABA2-D7AF549DB5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18DFD-5182-4AFF-9022-3D7B57F37B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70941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4B21F0D-3958-47A2-B809-579D0DF942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AE99A93-CEDA-47CE-A4F5-EAEAB40617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4CA7A19-4D2A-4470-9EAC-DFF485C9E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6CDBA-E1FA-402D-AA17-8EF94DC50312}" type="datetimeFigureOut">
              <a:rPr lang="it-IT" smtClean="0"/>
              <a:t>27/05/2026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34D1F85-EA16-4F04-ADA5-AD64BECEF5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471CC58-0843-487B-8509-68544F8DB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18DFD-5182-4AFF-9022-3D7B57F37B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88080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250B846-3526-499D-A326-8982CCBB9D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0092902-71DB-4B69-911E-8A156F5B32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7D9F3C5-D542-4EE6-9102-4C0E726EBB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6CDBA-E1FA-402D-AA17-8EF94DC50312}" type="datetimeFigureOut">
              <a:rPr lang="it-IT" smtClean="0"/>
              <a:t>27/05/2026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CF24C45-DF69-450D-96E4-9EEBC8C565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F9A66C6-4A32-4E43-B469-A72417C0F8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18DFD-5182-4AFF-9022-3D7B57F37B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59139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F672736-1302-445F-9FD7-CC82BA0C4F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D157F07-225D-4D09-B7E7-A233C8AC30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DEC861D-1ABD-4B88-89D8-3243FB5025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F01DB17-B8F6-4BB6-8DE6-516DB16D69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6CDBA-E1FA-402D-AA17-8EF94DC50312}" type="datetimeFigureOut">
              <a:rPr lang="it-IT" smtClean="0"/>
              <a:t>27/05/2026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E7ABA81-3C29-44CE-BF38-666028A98C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7E4CADE-2DD7-4E9A-9115-DED798867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18DFD-5182-4AFF-9022-3D7B57F37B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39253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70F89DB-A6FE-4A71-8839-3A1F4FB57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1EC8634-5E3C-4A98-8359-2D4AFCD18A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9033284-919E-4CFD-9168-C838CB5360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220FE6BE-623B-41A8-858A-D1DB72139C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32746B3C-8FF5-4BF1-B1EF-F95D853A56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ACA693A8-38B9-4509-B8E9-3BFD37DE1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6CDBA-E1FA-402D-AA17-8EF94DC50312}" type="datetimeFigureOut">
              <a:rPr lang="it-IT" smtClean="0"/>
              <a:t>27/05/2026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84A81B51-1C8B-4E10-8178-9317A7B10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D1123136-42C3-487A-8A1E-8BAB08E0BB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18DFD-5182-4AFF-9022-3D7B57F37B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87376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12D97AC-4A7F-42CC-BE2D-30DE0042D5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9BE0A251-E87C-4B48-B34B-CC1D37021E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6CDBA-E1FA-402D-AA17-8EF94DC50312}" type="datetimeFigureOut">
              <a:rPr lang="it-IT" smtClean="0"/>
              <a:t>27/05/2026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FE0F208A-3C4B-48CC-BDF5-9325F66E5A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6579647D-5F1B-48D5-8AC7-28F1D2B28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18DFD-5182-4AFF-9022-3D7B57F37B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46157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990CA269-2C51-444D-BAF6-FCB777DD3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6CDBA-E1FA-402D-AA17-8EF94DC50312}" type="datetimeFigureOut">
              <a:rPr lang="it-IT" smtClean="0"/>
              <a:t>27/05/2026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93766A66-D5D6-41A2-90E6-85BF3CF51E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F7A1015D-CD1E-4999-B6B6-33AEE0095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18DFD-5182-4AFF-9022-3D7B57F37B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52947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26AA960-5728-4C74-AA7C-6137FEA313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97EDC2F-A89A-4B13-AF4C-3C4F6A6E53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62876497-1BA6-44CD-8DA7-C246D3433D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9E30B38-486A-4C77-BC37-F1E6EAEE90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6CDBA-E1FA-402D-AA17-8EF94DC50312}" type="datetimeFigureOut">
              <a:rPr lang="it-IT" smtClean="0"/>
              <a:t>27/05/2026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DFE09BF-5AE8-45E4-8DC1-1F5B78010B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FCB1216-98D9-4CC8-99AC-C8AAD4276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18DFD-5182-4AFF-9022-3D7B57F37B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63699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7512069-375C-45B4-B812-4A4A300FE7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CF741C77-0FD0-4F66-95EE-EDAFC3511D6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15173673-781A-44C4-A81B-6CCB2C8426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214DAAD-8C19-4A54-BC52-38D4DD9471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6CDBA-E1FA-402D-AA17-8EF94DC50312}" type="datetimeFigureOut">
              <a:rPr lang="it-IT" smtClean="0"/>
              <a:t>27/05/2026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EE4DA38-E8CC-4712-B8EE-B4C9BC335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33A1B8C-AED2-49A4-90B4-BE3E39313E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18DFD-5182-4AFF-9022-3D7B57F37B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67770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EC04EEB7-DB26-4216-8F07-D8DFA5EE40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065FA24-BA53-4A97-85EA-ADB10DC9A4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4CFD7CC-EE39-4FDA-8FE8-996E7FD697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C6CDBA-E1FA-402D-AA17-8EF94DC50312}" type="datetimeFigureOut">
              <a:rPr lang="it-IT" smtClean="0"/>
              <a:t>27/05/2026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861D159-AB08-4D57-8B95-54140178C4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FC602FE-7229-4AB1-985C-7E31F815C5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18DFD-5182-4AFF-9022-3D7B57F37B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95590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a 3">
            <a:extLst>
              <a:ext uri="{FF2B5EF4-FFF2-40B4-BE49-F238E27FC236}">
                <a16:creationId xmlns:a16="http://schemas.microsoft.com/office/drawing/2014/main" id="{B958E091-6EB0-4960-96AB-F5953D79DA9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66005935"/>
              </p:ext>
            </p:extLst>
          </p:nvPr>
        </p:nvGraphicFramePr>
        <p:xfrm>
          <a:off x="604416" y="719666"/>
          <a:ext cx="11404081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ttangolo 4">
            <a:extLst>
              <a:ext uri="{FF2B5EF4-FFF2-40B4-BE49-F238E27FC236}">
                <a16:creationId xmlns:a16="http://schemas.microsoft.com/office/drawing/2014/main" id="{37738D75-4749-45F7-A67F-402993D34114}"/>
              </a:ext>
            </a:extLst>
          </p:cNvPr>
          <p:cNvSpPr/>
          <p:nvPr/>
        </p:nvSpPr>
        <p:spPr>
          <a:xfrm>
            <a:off x="128555" y="6278640"/>
            <a:ext cx="1208833" cy="28648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100" dirty="0">
                <a:solidFill>
                  <a:schemeClr val="tx1"/>
                </a:solidFill>
              </a:rPr>
              <a:t>Risorse Idriche spa</a:t>
            </a:r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7626D1BD-059E-4570-A7AB-46FDA992ADF6}"/>
              </a:ext>
            </a:extLst>
          </p:cNvPr>
          <p:cNvSpPr/>
          <p:nvPr/>
        </p:nvSpPr>
        <p:spPr>
          <a:xfrm>
            <a:off x="1412032" y="6278639"/>
            <a:ext cx="1208833" cy="28648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100" dirty="0">
                <a:solidFill>
                  <a:schemeClr val="tx1"/>
                </a:solidFill>
              </a:rPr>
              <a:t>Aida Ambiente srl</a:t>
            </a: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EC07A768-4AA3-46FF-A93E-51109C702A08}"/>
              </a:ext>
            </a:extLst>
          </p:cNvPr>
          <p:cNvSpPr/>
          <p:nvPr/>
        </p:nvSpPr>
        <p:spPr>
          <a:xfrm>
            <a:off x="2695509" y="6278639"/>
            <a:ext cx="1208833" cy="28648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solidFill>
                  <a:schemeClr val="tx1"/>
                </a:solidFill>
              </a:rPr>
              <a:t>SII spa</a:t>
            </a:r>
          </a:p>
        </p:txBody>
      </p:sp>
      <p:sp>
        <p:nvSpPr>
          <p:cNvPr id="15" name="Rettangolo 14">
            <a:extLst>
              <a:ext uri="{FF2B5EF4-FFF2-40B4-BE49-F238E27FC236}">
                <a16:creationId xmlns:a16="http://schemas.microsoft.com/office/drawing/2014/main" id="{CAC1D040-700E-43AE-998A-0EAA890AE87A}"/>
              </a:ext>
            </a:extLst>
          </p:cNvPr>
          <p:cNvSpPr/>
          <p:nvPr/>
        </p:nvSpPr>
        <p:spPr>
          <a:xfrm>
            <a:off x="3978986" y="6275879"/>
            <a:ext cx="1208833" cy="28648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50" dirty="0">
                <a:solidFill>
                  <a:schemeClr val="tx1"/>
                </a:solidFill>
              </a:rPr>
              <a:t>Nord Ovest Sevizi spa</a:t>
            </a:r>
          </a:p>
        </p:txBody>
      </p:sp>
      <p:sp>
        <p:nvSpPr>
          <p:cNvPr id="16" name="Rettangolo 15">
            <a:extLst>
              <a:ext uri="{FF2B5EF4-FFF2-40B4-BE49-F238E27FC236}">
                <a16:creationId xmlns:a16="http://schemas.microsoft.com/office/drawing/2014/main" id="{397AF772-0901-4730-8C95-72D1A77EF6E7}"/>
              </a:ext>
            </a:extLst>
          </p:cNvPr>
          <p:cNvSpPr/>
          <p:nvPr/>
        </p:nvSpPr>
        <p:spPr>
          <a:xfrm>
            <a:off x="5262463" y="6260768"/>
            <a:ext cx="1208833" cy="28648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100" dirty="0">
                <a:solidFill>
                  <a:schemeClr val="tx1"/>
                </a:solidFill>
              </a:rPr>
              <a:t>Mondo Acqua spa</a:t>
            </a:r>
          </a:p>
        </p:txBody>
      </p:sp>
      <p:sp>
        <p:nvSpPr>
          <p:cNvPr id="17" name="Rettangolo 16">
            <a:extLst>
              <a:ext uri="{FF2B5EF4-FFF2-40B4-BE49-F238E27FC236}">
                <a16:creationId xmlns:a16="http://schemas.microsoft.com/office/drawing/2014/main" id="{C4C22C72-014B-4E42-BBE9-6DC7E67AA060}"/>
              </a:ext>
            </a:extLst>
          </p:cNvPr>
          <p:cNvSpPr/>
          <p:nvPr/>
        </p:nvSpPr>
        <p:spPr>
          <a:xfrm>
            <a:off x="6545940" y="6260161"/>
            <a:ext cx="1208833" cy="28648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100" dirty="0">
                <a:solidFill>
                  <a:schemeClr val="tx1"/>
                </a:solidFill>
              </a:rPr>
              <a:t>Environment Park spa</a:t>
            </a:r>
          </a:p>
        </p:txBody>
      </p:sp>
      <p:sp>
        <p:nvSpPr>
          <p:cNvPr id="18" name="Rettangolo 17">
            <a:extLst>
              <a:ext uri="{FF2B5EF4-FFF2-40B4-BE49-F238E27FC236}">
                <a16:creationId xmlns:a16="http://schemas.microsoft.com/office/drawing/2014/main" id="{2131DF44-75FC-4FFA-B646-395A92C365E1}"/>
              </a:ext>
            </a:extLst>
          </p:cNvPr>
          <p:cNvSpPr/>
          <p:nvPr/>
        </p:nvSpPr>
        <p:spPr>
          <a:xfrm>
            <a:off x="7829417" y="6254985"/>
            <a:ext cx="1208833" cy="28648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100" dirty="0"/>
          </a:p>
          <a:p>
            <a:pPr algn="ctr"/>
            <a:r>
              <a:rPr lang="it-IT" sz="1100" dirty="0" err="1">
                <a:solidFill>
                  <a:schemeClr val="tx1"/>
                </a:solidFill>
              </a:rPr>
              <a:t>Sap</a:t>
            </a:r>
            <a:r>
              <a:rPr lang="it-IT" sz="1100" dirty="0">
                <a:solidFill>
                  <a:schemeClr val="tx1"/>
                </a:solidFill>
              </a:rPr>
              <a:t> in liquidazione</a:t>
            </a:r>
          </a:p>
          <a:p>
            <a:pPr algn="ctr"/>
            <a:endParaRPr lang="it-IT" sz="1100" dirty="0"/>
          </a:p>
        </p:txBody>
      </p:sp>
      <p:sp>
        <p:nvSpPr>
          <p:cNvPr id="19" name="Rettangolo 18">
            <a:extLst>
              <a:ext uri="{FF2B5EF4-FFF2-40B4-BE49-F238E27FC236}">
                <a16:creationId xmlns:a16="http://schemas.microsoft.com/office/drawing/2014/main" id="{B22EB8C8-6FEA-42EF-9EA6-BC31A78A4CC5}"/>
              </a:ext>
            </a:extLst>
          </p:cNvPr>
          <p:cNvSpPr/>
          <p:nvPr/>
        </p:nvSpPr>
        <p:spPr>
          <a:xfrm>
            <a:off x="9105637" y="6253951"/>
            <a:ext cx="1208833" cy="28648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100" dirty="0">
                <a:solidFill>
                  <a:schemeClr val="tx1"/>
                </a:solidFill>
              </a:rPr>
              <a:t>Galatea in </a:t>
            </a:r>
            <a:r>
              <a:rPr lang="it-IT" sz="1100" dirty="0" err="1">
                <a:solidFill>
                  <a:schemeClr val="tx1"/>
                </a:solidFill>
              </a:rPr>
              <a:t>liqu</a:t>
            </a:r>
            <a:r>
              <a:rPr lang="it-IT" sz="1100" dirty="0">
                <a:solidFill>
                  <a:schemeClr val="tx1"/>
                </a:solidFill>
              </a:rPr>
              <a:t>.</a:t>
            </a:r>
          </a:p>
        </p:txBody>
      </p:sp>
      <p:cxnSp>
        <p:nvCxnSpPr>
          <p:cNvPr id="46" name="Connettore diritto 45">
            <a:extLst>
              <a:ext uri="{FF2B5EF4-FFF2-40B4-BE49-F238E27FC236}">
                <a16:creationId xmlns:a16="http://schemas.microsoft.com/office/drawing/2014/main" id="{7C2AF8A8-422A-4391-9909-BC5CD5911B16}"/>
              </a:ext>
            </a:extLst>
          </p:cNvPr>
          <p:cNvCxnSpPr>
            <a:cxnSpLocks/>
          </p:cNvCxnSpPr>
          <p:nvPr/>
        </p:nvCxnSpPr>
        <p:spPr>
          <a:xfrm flipV="1">
            <a:off x="886407" y="6150441"/>
            <a:ext cx="0" cy="10677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Connettore diritto 47">
            <a:extLst>
              <a:ext uri="{FF2B5EF4-FFF2-40B4-BE49-F238E27FC236}">
                <a16:creationId xmlns:a16="http://schemas.microsoft.com/office/drawing/2014/main" id="{56B10C08-71BF-4552-A942-0AD151758B44}"/>
              </a:ext>
            </a:extLst>
          </p:cNvPr>
          <p:cNvCxnSpPr>
            <a:cxnSpLocks/>
          </p:cNvCxnSpPr>
          <p:nvPr/>
        </p:nvCxnSpPr>
        <p:spPr>
          <a:xfrm flipV="1">
            <a:off x="871891" y="6138335"/>
            <a:ext cx="9918440" cy="1054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Connettore diritto 52">
            <a:extLst>
              <a:ext uri="{FF2B5EF4-FFF2-40B4-BE49-F238E27FC236}">
                <a16:creationId xmlns:a16="http://schemas.microsoft.com/office/drawing/2014/main" id="{4E6E17A7-FEC7-4BD6-BF72-F11BAD02A947}"/>
              </a:ext>
            </a:extLst>
          </p:cNvPr>
          <p:cNvCxnSpPr>
            <a:cxnSpLocks/>
          </p:cNvCxnSpPr>
          <p:nvPr/>
        </p:nvCxnSpPr>
        <p:spPr>
          <a:xfrm flipV="1">
            <a:off x="8434876" y="5775650"/>
            <a:ext cx="0" cy="37322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5" name="Rettangolo 54">
            <a:extLst>
              <a:ext uri="{FF2B5EF4-FFF2-40B4-BE49-F238E27FC236}">
                <a16:creationId xmlns:a16="http://schemas.microsoft.com/office/drawing/2014/main" id="{110EA8B3-59FE-4A33-9C71-9E269B9A1822}"/>
              </a:ext>
            </a:extLst>
          </p:cNvPr>
          <p:cNvSpPr/>
          <p:nvPr/>
        </p:nvSpPr>
        <p:spPr>
          <a:xfrm>
            <a:off x="1623526" y="66784"/>
            <a:ext cx="96291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/>
              <a:t>RAPPRESENTAZIONE GRAFICA ENTI CONTROLLATI Art. 22 c. 1, lett. d), d. lgs. n. 33/2013</a:t>
            </a:r>
          </a:p>
        </p:txBody>
      </p:sp>
      <p:pic>
        <p:nvPicPr>
          <p:cNvPr id="57" name="Immagine 56" descr="logo slb.jpg">
            <a:extLst>
              <a:ext uri="{FF2B5EF4-FFF2-40B4-BE49-F238E27FC236}">
                <a16:creationId xmlns:a16="http://schemas.microsoft.com/office/drawing/2014/main" id="{6AA2B920-B7BE-4EAE-A110-276233A2BFB4}"/>
              </a:ext>
            </a:extLst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0708109" y="80779"/>
            <a:ext cx="946150" cy="1073150"/>
          </a:xfrm>
          <a:prstGeom prst="rect">
            <a:avLst/>
          </a:prstGeom>
        </p:spPr>
      </p:pic>
      <p:cxnSp>
        <p:nvCxnSpPr>
          <p:cNvPr id="69" name="Connettore diritto 68">
            <a:extLst>
              <a:ext uri="{FF2B5EF4-FFF2-40B4-BE49-F238E27FC236}">
                <a16:creationId xmlns:a16="http://schemas.microsoft.com/office/drawing/2014/main" id="{931AFDC6-2E57-4422-B7A2-7333A67A54C9}"/>
              </a:ext>
            </a:extLst>
          </p:cNvPr>
          <p:cNvCxnSpPr>
            <a:cxnSpLocks/>
          </p:cNvCxnSpPr>
          <p:nvPr/>
        </p:nvCxnSpPr>
        <p:spPr>
          <a:xfrm flipV="1">
            <a:off x="10779959" y="6141440"/>
            <a:ext cx="0" cy="13443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6" name="Connettore diritto 75">
            <a:extLst>
              <a:ext uri="{FF2B5EF4-FFF2-40B4-BE49-F238E27FC236}">
                <a16:creationId xmlns:a16="http://schemas.microsoft.com/office/drawing/2014/main" id="{E9EF0322-2595-431B-9A58-8C66D8ACBC7B}"/>
              </a:ext>
            </a:extLst>
          </p:cNvPr>
          <p:cNvCxnSpPr>
            <a:cxnSpLocks/>
          </p:cNvCxnSpPr>
          <p:nvPr/>
        </p:nvCxnSpPr>
        <p:spPr>
          <a:xfrm flipV="1">
            <a:off x="886407" y="6148878"/>
            <a:ext cx="0" cy="12700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7" name="Connettore diritto 76">
            <a:extLst>
              <a:ext uri="{FF2B5EF4-FFF2-40B4-BE49-F238E27FC236}">
                <a16:creationId xmlns:a16="http://schemas.microsoft.com/office/drawing/2014/main" id="{5ACF72CC-5759-4C9A-A4A2-5634BFBCCB5A}"/>
              </a:ext>
            </a:extLst>
          </p:cNvPr>
          <p:cNvCxnSpPr>
            <a:cxnSpLocks/>
          </p:cNvCxnSpPr>
          <p:nvPr/>
        </p:nvCxnSpPr>
        <p:spPr>
          <a:xfrm flipV="1">
            <a:off x="1038807" y="6290734"/>
            <a:ext cx="0" cy="13754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8" name="Rettangolo 77">
            <a:extLst>
              <a:ext uri="{FF2B5EF4-FFF2-40B4-BE49-F238E27FC236}">
                <a16:creationId xmlns:a16="http://schemas.microsoft.com/office/drawing/2014/main" id="{EA2AED97-AF57-48C4-8004-104DB94EBA36}"/>
              </a:ext>
            </a:extLst>
          </p:cNvPr>
          <p:cNvSpPr/>
          <p:nvPr/>
        </p:nvSpPr>
        <p:spPr>
          <a:xfrm>
            <a:off x="10396371" y="6253950"/>
            <a:ext cx="1208833" cy="28648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100" dirty="0">
                <a:solidFill>
                  <a:schemeClr val="tx1"/>
                </a:solidFill>
              </a:rPr>
              <a:t>Nos spa</a:t>
            </a:r>
          </a:p>
        </p:txBody>
      </p:sp>
    </p:spTree>
    <p:extLst>
      <p:ext uri="{BB962C8B-B14F-4D97-AF65-F5344CB8AC3E}">
        <p14:creationId xmlns:p14="http://schemas.microsoft.com/office/powerpoint/2010/main" val="57763090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117</Words>
  <Application>Microsoft Office PowerPoint</Application>
  <PresentationFormat>Widescreen</PresentationFormat>
  <Paragraphs>29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di Office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Tributi</dc:creator>
  <cp:lastModifiedBy>Tributi</cp:lastModifiedBy>
  <cp:revision>7</cp:revision>
  <dcterms:created xsi:type="dcterms:W3CDTF">2026-05-27T12:48:23Z</dcterms:created>
  <dcterms:modified xsi:type="dcterms:W3CDTF">2026-05-27T13:59:45Z</dcterms:modified>
</cp:coreProperties>
</file>